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heme/theme3.xml" ContentType="application/vnd.openxmlformats-officedocument.theme+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notesSlides/notesSlide1.xml" ContentType="application/vnd.openxmlformats-officedocument.presentationml.notesSlide+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notesSlides/notesSlide2.xml" ContentType="application/vnd.openxmlformats-officedocument.presentationml.notesSlide+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notesSlides/notesSlide3.xml" ContentType="application/vnd.openxmlformats-officedocument.presentationml.notesSlide+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notesSlides/notesSlide4.xml" ContentType="application/vnd.openxmlformats-officedocument.presentationml.notesSlide+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notesSlides/notesSlide5.xml" ContentType="application/vnd.openxmlformats-officedocument.presentationml.notesSlide+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notesSlides/notesSlide6.xml" ContentType="application/vnd.openxmlformats-officedocument.presentationml.notesSlide+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notesSlides/notesSlide7.xml" ContentType="application/vnd.openxmlformats-officedocument.presentationml.notesSlide+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notesSlides/notesSlide8.xml" ContentType="application/vnd.openxmlformats-officedocument.presentationml.notesSlide+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notesSlides/notesSlide9.xml" ContentType="application/vnd.openxmlformats-officedocument.presentationml.notesSlide+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notesSlides/notesSlide10.xml" ContentType="application/vnd.openxmlformats-officedocument.presentationml.notesSlide+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notesSlides/notesSlide11.xml" ContentType="application/vnd.openxmlformats-officedocument.presentationml.notesSlide+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notesSlides/notesSlide12.xml" ContentType="application/vnd.openxmlformats-officedocument.presentationml.notesSlide+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notesSlides/notesSlide13.xml" ContentType="application/vnd.openxmlformats-officedocument.presentationml.notesSlide+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notesSlides/notesSlide14.xml" ContentType="application/vnd.openxmlformats-officedocument.presentationml.notesSlide+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notesSlides/notesSlide15.xml" ContentType="application/vnd.openxmlformats-officedocument.presentationml.notesSlide+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notesSlides/notesSlide16.xml" ContentType="application/vnd.openxmlformats-officedocument.presentationml.notesSlide+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notesSlides/notesSlide17.xml" ContentType="application/vnd.openxmlformats-officedocument.presentationml.notesSlide+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notesSlides/notesSlide18.xml" ContentType="application/vnd.openxmlformats-officedocument.presentationml.notesSlide+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notesSlides/notesSlide19.xml" ContentType="application/vnd.openxmlformats-officedocument.presentationml.notesSlide+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notesSlides/notesSlide20.xml" ContentType="application/vnd.openxmlformats-officedocument.presentationml.notesSlide+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notesSlides/notesSlide21.xml" ContentType="application/vnd.openxmlformats-officedocument.presentationml.notesSlide+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notesSlides/notesSlide22.xml" ContentType="application/vnd.openxmlformats-officedocument.presentationml.notesSlide+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33"/>
  </p:notesMasterIdLst>
  <p:sldIdLst>
    <p:sldId id="417" r:id="rId3"/>
    <p:sldId id="468" r:id="rId4"/>
    <p:sldId id="475" r:id="rId5"/>
    <p:sldId id="419" r:id="rId6"/>
    <p:sldId id="469" r:id="rId7"/>
    <p:sldId id="434" r:id="rId8"/>
    <p:sldId id="435" r:id="rId9"/>
    <p:sldId id="476" r:id="rId10"/>
    <p:sldId id="436" r:id="rId11"/>
    <p:sldId id="437" r:id="rId12"/>
    <p:sldId id="438" r:id="rId13"/>
    <p:sldId id="439" r:id="rId14"/>
    <p:sldId id="443" r:id="rId15"/>
    <p:sldId id="444" r:id="rId16"/>
    <p:sldId id="477" r:id="rId17"/>
    <p:sldId id="470" r:id="rId18"/>
    <p:sldId id="447" r:id="rId19"/>
    <p:sldId id="448" r:id="rId20"/>
    <p:sldId id="471" r:id="rId21"/>
    <p:sldId id="478" r:id="rId22"/>
    <p:sldId id="472" r:id="rId23"/>
    <p:sldId id="473" r:id="rId24"/>
    <p:sldId id="474" r:id="rId25"/>
    <p:sldId id="449" r:id="rId26"/>
    <p:sldId id="450" r:id="rId27"/>
    <p:sldId id="451" r:id="rId28"/>
    <p:sldId id="455" r:id="rId29"/>
    <p:sldId id="456" r:id="rId30"/>
    <p:sldId id="457" r:id="rId31"/>
    <p:sldId id="431" r:id="rId32"/>
  </p:sldIdLst>
  <p:sldSz cx="9144000" cy="5143500" type="screen16x9"/>
  <p:notesSz cx="6797675" cy="9926638"/>
  <p:custDataLst>
    <p:tags r:id="rId34"/>
  </p:custDataLst>
  <p:defaultTex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orient="horz" pos="1620">
          <p15:clr>
            <a:srgbClr val="A4A3A4"/>
          </p15:clr>
        </p15:guide>
        <p15:guide id="4"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0"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152" d="100"/>
          <a:sy n="152" d="100"/>
        </p:scale>
        <p:origin x="552" y="126"/>
      </p:cViewPr>
      <p:guideLst>
        <p:guide orient="horz" pos="2160"/>
        <p:guide pos="3840"/>
        <p:guide orient="horz" pos="1620"/>
        <p:guide pos="288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2022/4/13</a:t>
            </a:fld>
            <a:endParaRPr lang="zh-CN" altLang="en-US"/>
          </a:p>
        </p:txBody>
      </p:sp>
      <p:sp>
        <p:nvSpPr>
          <p:cNvPr id="4" name="幻灯片图像占位符 3"/>
          <p:cNvSpPr>
            <a:spLocks noGrp="1" noRot="1" noChangeAspect="1"/>
          </p:cNvSpPr>
          <p:nvPr>
            <p:ph type="sldImg" idx="2"/>
          </p:nvPr>
        </p:nvSpPr>
        <p:spPr>
          <a:xfrm>
            <a:off x="422275" y="1241425"/>
            <a:ext cx="5953125" cy="3349625"/>
          </a:xfrm>
          <a:prstGeom prst="rect">
            <a:avLst/>
          </a:prstGeom>
          <a:noFill/>
          <a:ln w="12700">
            <a:solidFill>
              <a:prstClr val="black"/>
            </a:solidFill>
          </a:ln>
        </p:spPr>
      </p:sp>
      <p:sp>
        <p:nvSpPr>
          <p:cNvPr id="5" name="备注占位符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662118966"/>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8C9022F-0009-4647-9250-4CF23ECFCDBA}" type="slidenum">
              <a:rPr lang="zh-CN" altLang="en-US" smtClean="0"/>
              <a:t>1</a:t>
            </a:fld>
            <a:endParaRPr lang="zh-CN" altLang="en-US"/>
          </a:p>
        </p:txBody>
      </p:sp>
    </p:spTree>
    <p:extLst>
      <p:ext uri="{BB962C8B-B14F-4D97-AF65-F5344CB8AC3E}">
        <p14:creationId xmlns:p14="http://schemas.microsoft.com/office/powerpoint/2010/main" val="39642167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F9E1B693-632D-4080-9CF6-EA28B66DC80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11</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33041943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F9E1B693-632D-4080-9CF6-EA28B66DC80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12</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1769478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F9E1B693-632D-4080-9CF6-EA28B66DC80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13</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2532413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5849F42C-2DAE-424C-A4B8-3140182C3E9F}"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14</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34932049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5849F42C-2DAE-424C-A4B8-3140182C3E9F}"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15</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32309195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F9E1B693-632D-4080-9CF6-EA28B66DC80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16</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29694750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F9E1B693-632D-4080-9CF6-EA28B66DC80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17</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41899541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5849F42C-2DAE-424C-A4B8-3140182C3E9F}"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18</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18093527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F9E1B693-632D-4080-9CF6-EA28B66DC80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19</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5241151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5849F42C-2DAE-424C-A4B8-3140182C3E9F}"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20</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4164812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5849F42C-2DAE-424C-A4B8-3140182C3E9F}"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2</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18597558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F9E1B693-632D-4080-9CF6-EA28B66DC80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21</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4793241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F9E1B693-632D-4080-9CF6-EA28B66DC80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24</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32925868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F9E1B693-632D-4080-9CF6-EA28B66DC80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27</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7803341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t>30</a:t>
            </a:fld>
            <a:endParaRPr lang="zh-CN" altLang="en-US"/>
          </a:p>
        </p:txBody>
      </p:sp>
    </p:spTree>
    <p:extLst>
      <p:ext uri="{BB962C8B-B14F-4D97-AF65-F5344CB8AC3E}">
        <p14:creationId xmlns:p14="http://schemas.microsoft.com/office/powerpoint/2010/main" val="3966849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5849F42C-2DAE-424C-A4B8-3140182C3E9F}"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3</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1514640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9E1B693-632D-4080-9CF6-EA28B66DC801}" type="slidenum">
              <a:rPr lang="zh-CN" altLang="en-US" smtClean="0"/>
              <a:t>4</a:t>
            </a:fld>
            <a:endParaRPr lang="zh-CN" altLang="en-US"/>
          </a:p>
        </p:txBody>
      </p:sp>
    </p:spTree>
    <p:extLst>
      <p:ext uri="{BB962C8B-B14F-4D97-AF65-F5344CB8AC3E}">
        <p14:creationId xmlns:p14="http://schemas.microsoft.com/office/powerpoint/2010/main" val="3513510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F9E1B693-632D-4080-9CF6-EA28B66DC80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5</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1574830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F9E1B693-632D-4080-9CF6-EA28B66DC80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6</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1689047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5849F42C-2DAE-424C-A4B8-3140182C3E9F}"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8</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3432861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F9E1B693-632D-4080-9CF6-EA28B66DC80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9</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853980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F9E1B693-632D-4080-9CF6-EA28B66DC80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Arial"/>
              </a:rPr>
              <a:pPr marL="0" marR="0" lvl="0" indent="0" algn="r" defTabSz="685800" rtl="0" eaLnBrk="1" fontAlgn="auto" latinLnBrk="0" hangingPunct="1">
                <a:lnSpc>
                  <a:spcPct val="100000"/>
                </a:lnSpc>
                <a:spcBef>
                  <a:spcPts val="0"/>
                </a:spcBef>
                <a:spcAft>
                  <a:spcPts val="0"/>
                </a:spcAft>
                <a:buClrTx/>
                <a:buSzTx/>
                <a:buFontTx/>
                <a:buNone/>
                <a:tabLst/>
                <a:defRPr/>
              </a:pPr>
              <a:t>10</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Arial"/>
            </a:endParaRPr>
          </a:p>
        </p:txBody>
      </p:sp>
    </p:spTree>
    <p:extLst>
      <p:ext uri="{BB962C8B-B14F-4D97-AF65-F5344CB8AC3E}">
        <p14:creationId xmlns:p14="http://schemas.microsoft.com/office/powerpoint/2010/main" val="29602083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1.xml"/><Relationship Id="rId4" Type="http://schemas.openxmlformats.org/officeDocument/2006/relationships/tags" Target="../tags/tag5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1.xml"/><Relationship Id="rId5" Type="http://schemas.openxmlformats.org/officeDocument/2006/relationships/tags" Target="../tags/tag63.xml"/><Relationship Id="rId4" Type="http://schemas.openxmlformats.org/officeDocument/2006/relationships/tags" Target="../tags/tag62.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6" Type="http://schemas.openxmlformats.org/officeDocument/2006/relationships/slideMaster" Target="../slideMasters/slideMaster2.xml"/><Relationship Id="rId5" Type="http://schemas.openxmlformats.org/officeDocument/2006/relationships/tags" Target="../tags/tag74.xml"/><Relationship Id="rId4" Type="http://schemas.openxmlformats.org/officeDocument/2006/relationships/tags" Target="../tags/tag73.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tags" Target="../tags/tag75.xml"/><Relationship Id="rId6" Type="http://schemas.openxmlformats.org/officeDocument/2006/relationships/slideMaster" Target="../slideMasters/slideMaster2.xml"/><Relationship Id="rId5" Type="http://schemas.openxmlformats.org/officeDocument/2006/relationships/tags" Target="../tags/tag79.xml"/><Relationship Id="rId4" Type="http://schemas.openxmlformats.org/officeDocument/2006/relationships/tags" Target="../tags/tag78.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tags" Target="../tags/tag80.xml"/><Relationship Id="rId6" Type="http://schemas.openxmlformats.org/officeDocument/2006/relationships/slideMaster" Target="../slideMasters/slideMaster2.xml"/><Relationship Id="rId5" Type="http://schemas.openxmlformats.org/officeDocument/2006/relationships/tags" Target="../tags/tag84.xml"/><Relationship Id="rId4" Type="http://schemas.openxmlformats.org/officeDocument/2006/relationships/tags" Target="../tags/tag83.xml"/></Relationships>
</file>

<file path=ppt/slideLayouts/_rels/slideLayout15.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87.xml"/><Relationship Id="rId7" Type="http://schemas.openxmlformats.org/officeDocument/2006/relationships/tags" Target="../tags/tag91.xml"/><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tags" Target="../tags/tag90.xml"/><Relationship Id="rId5" Type="http://schemas.openxmlformats.org/officeDocument/2006/relationships/tags" Target="../tags/tag89.xml"/><Relationship Id="rId4" Type="http://schemas.openxmlformats.org/officeDocument/2006/relationships/tags" Target="../tags/tag88.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99.xml"/><Relationship Id="rId3" Type="http://schemas.openxmlformats.org/officeDocument/2006/relationships/tags" Target="../tags/tag94.xml"/><Relationship Id="rId7" Type="http://schemas.openxmlformats.org/officeDocument/2006/relationships/tags" Target="../tags/tag98.xml"/><Relationship Id="rId2" Type="http://schemas.openxmlformats.org/officeDocument/2006/relationships/tags" Target="../tags/tag93.xml"/><Relationship Id="rId1" Type="http://schemas.openxmlformats.org/officeDocument/2006/relationships/tags" Target="../tags/tag92.xml"/><Relationship Id="rId6" Type="http://schemas.openxmlformats.org/officeDocument/2006/relationships/tags" Target="../tags/tag97.xml"/><Relationship Id="rId5" Type="http://schemas.openxmlformats.org/officeDocument/2006/relationships/tags" Target="../tags/tag96.xml"/><Relationship Id="rId4" Type="http://schemas.openxmlformats.org/officeDocument/2006/relationships/tags" Target="../tags/tag95.xml"/><Relationship Id="rId9"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102.xml"/><Relationship Id="rId2" Type="http://schemas.openxmlformats.org/officeDocument/2006/relationships/tags" Target="../tags/tag101.xml"/><Relationship Id="rId1" Type="http://schemas.openxmlformats.org/officeDocument/2006/relationships/tags" Target="../tags/tag100.xml"/><Relationship Id="rId5" Type="http://schemas.openxmlformats.org/officeDocument/2006/relationships/slideMaster" Target="../slideMasters/slideMaster2.xml"/><Relationship Id="rId4" Type="http://schemas.openxmlformats.org/officeDocument/2006/relationships/tags" Target="../tags/tag10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106.xml"/><Relationship Id="rId7" Type="http://schemas.openxmlformats.org/officeDocument/2006/relationships/slideMaster" Target="../slideMasters/slideMaster2.xml"/><Relationship Id="rId2" Type="http://schemas.openxmlformats.org/officeDocument/2006/relationships/tags" Target="../tags/tag105.xml"/><Relationship Id="rId1" Type="http://schemas.openxmlformats.org/officeDocument/2006/relationships/tags" Target="../tags/tag104.xml"/><Relationship Id="rId6" Type="http://schemas.openxmlformats.org/officeDocument/2006/relationships/tags" Target="../tags/tag109.xml"/><Relationship Id="rId5" Type="http://schemas.openxmlformats.org/officeDocument/2006/relationships/tags" Target="../tags/tag108.xml"/><Relationship Id="rId4" Type="http://schemas.openxmlformats.org/officeDocument/2006/relationships/tags" Target="../tags/tag107.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112.xml"/><Relationship Id="rId2" Type="http://schemas.openxmlformats.org/officeDocument/2006/relationships/tags" Target="../tags/tag111.xml"/><Relationship Id="rId1" Type="http://schemas.openxmlformats.org/officeDocument/2006/relationships/tags" Target="../tags/tag110.xml"/><Relationship Id="rId6" Type="http://schemas.openxmlformats.org/officeDocument/2006/relationships/slideMaster" Target="../slideMasters/slideMaster2.xml"/><Relationship Id="rId5" Type="http://schemas.openxmlformats.org/officeDocument/2006/relationships/tags" Target="../tags/tag114.xml"/><Relationship Id="rId4" Type="http://schemas.openxmlformats.org/officeDocument/2006/relationships/tags" Target="../tags/tag113.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117.xml"/><Relationship Id="rId2" Type="http://schemas.openxmlformats.org/officeDocument/2006/relationships/tags" Target="../tags/tag116.xml"/><Relationship Id="rId1" Type="http://schemas.openxmlformats.org/officeDocument/2006/relationships/tags" Target="../tags/tag115.xml"/><Relationship Id="rId5" Type="http://schemas.openxmlformats.org/officeDocument/2006/relationships/slideMaster" Target="../slideMasters/slideMaster2.xml"/><Relationship Id="rId4" Type="http://schemas.openxmlformats.org/officeDocument/2006/relationships/tags" Target="../tags/tag118.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121.xml"/><Relationship Id="rId2" Type="http://schemas.openxmlformats.org/officeDocument/2006/relationships/tags" Target="../tags/tag120.xml"/><Relationship Id="rId1" Type="http://schemas.openxmlformats.org/officeDocument/2006/relationships/tags" Target="../tags/tag119.xml"/><Relationship Id="rId6" Type="http://schemas.openxmlformats.org/officeDocument/2006/relationships/slideMaster" Target="../slideMasters/slideMaster2.xml"/><Relationship Id="rId5" Type="http://schemas.openxmlformats.org/officeDocument/2006/relationships/tags" Target="../tags/tag123.xml"/><Relationship Id="rId4" Type="http://schemas.openxmlformats.org/officeDocument/2006/relationships/tags" Target="../tags/tag122.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126.xml"/><Relationship Id="rId2" Type="http://schemas.openxmlformats.org/officeDocument/2006/relationships/tags" Target="../tags/tag125.xml"/><Relationship Id="rId1" Type="http://schemas.openxmlformats.org/officeDocument/2006/relationships/tags" Target="../tags/tag124.xml"/><Relationship Id="rId5" Type="http://schemas.openxmlformats.org/officeDocument/2006/relationships/slideMaster" Target="../slideMasters/slideMaster2.xml"/><Relationship Id="rId4" Type="http://schemas.openxmlformats.org/officeDocument/2006/relationships/tags" Target="../tags/tag127.xml"/></Relationships>
</file>

<file path=ppt/slideLayouts/_rels/slideLayout24.xml.rels><?xml version="1.0" encoding="UTF-8" standalone="yes"?>
<Relationships xmlns="http://schemas.openxmlformats.org/package/2006/relationships"><Relationship Id="rId3" Type="http://schemas.openxmlformats.org/officeDocument/2006/relationships/tags" Target="../tags/tag130.xml"/><Relationship Id="rId7" Type="http://schemas.openxmlformats.org/officeDocument/2006/relationships/slideMaster" Target="../slideMasters/slideMaster2.xml"/><Relationship Id="rId2" Type="http://schemas.openxmlformats.org/officeDocument/2006/relationships/tags" Target="../tags/tag129.xml"/><Relationship Id="rId1" Type="http://schemas.openxmlformats.org/officeDocument/2006/relationships/tags" Target="../tags/tag128.xml"/><Relationship Id="rId6" Type="http://schemas.openxmlformats.org/officeDocument/2006/relationships/tags" Target="../tags/tag133.xml"/><Relationship Id="rId5" Type="http://schemas.openxmlformats.org/officeDocument/2006/relationships/tags" Target="../tags/tag132.xml"/><Relationship Id="rId4" Type="http://schemas.openxmlformats.org/officeDocument/2006/relationships/tags" Target="../tags/tag131.xml"/></Relationships>
</file>

<file path=ppt/slideLayouts/_rels/slideLayout25.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136.xml"/><Relationship Id="rId7" Type="http://schemas.openxmlformats.org/officeDocument/2006/relationships/tags" Target="../tags/tag140.xml"/><Relationship Id="rId2" Type="http://schemas.openxmlformats.org/officeDocument/2006/relationships/tags" Target="../tags/tag135.xml"/><Relationship Id="rId1" Type="http://schemas.openxmlformats.org/officeDocument/2006/relationships/tags" Target="../tags/tag134.xml"/><Relationship Id="rId6" Type="http://schemas.openxmlformats.org/officeDocument/2006/relationships/tags" Target="../tags/tag139.xml"/><Relationship Id="rId5" Type="http://schemas.openxmlformats.org/officeDocument/2006/relationships/tags" Target="../tags/tag138.xml"/><Relationship Id="rId4" Type="http://schemas.openxmlformats.org/officeDocument/2006/relationships/tags" Target="../tags/tag137.xml"/></Relationships>
</file>

<file path=ppt/slideLayouts/_rels/slideLayout26.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143.xml"/><Relationship Id="rId7" Type="http://schemas.openxmlformats.org/officeDocument/2006/relationships/tags" Target="../tags/tag147.xml"/><Relationship Id="rId2" Type="http://schemas.openxmlformats.org/officeDocument/2006/relationships/tags" Target="../tags/tag142.xml"/><Relationship Id="rId1" Type="http://schemas.openxmlformats.org/officeDocument/2006/relationships/tags" Target="../tags/tag141.xml"/><Relationship Id="rId6" Type="http://schemas.openxmlformats.org/officeDocument/2006/relationships/tags" Target="../tags/tag146.xml"/><Relationship Id="rId5" Type="http://schemas.openxmlformats.org/officeDocument/2006/relationships/tags" Target="../tags/tag145.xml"/><Relationship Id="rId4" Type="http://schemas.openxmlformats.org/officeDocument/2006/relationships/tags" Target="../tags/tag144.xml"/></Relationships>
</file>

<file path=ppt/slideLayouts/_rels/slideLayout27.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150.xml"/><Relationship Id="rId7" Type="http://schemas.openxmlformats.org/officeDocument/2006/relationships/tags" Target="../tags/tag154.xml"/><Relationship Id="rId2" Type="http://schemas.openxmlformats.org/officeDocument/2006/relationships/tags" Target="../tags/tag149.xml"/><Relationship Id="rId1" Type="http://schemas.openxmlformats.org/officeDocument/2006/relationships/tags" Target="../tags/tag148.xml"/><Relationship Id="rId6" Type="http://schemas.openxmlformats.org/officeDocument/2006/relationships/tags" Target="../tags/tag153.xml"/><Relationship Id="rId5" Type="http://schemas.openxmlformats.org/officeDocument/2006/relationships/tags" Target="../tags/tag152.xml"/><Relationship Id="rId4" Type="http://schemas.openxmlformats.org/officeDocument/2006/relationships/tags" Target="../tags/tag151.xml"/></Relationships>
</file>

<file path=ppt/slideLayouts/_rels/slideLayout28.xml.rels><?xml version="1.0" encoding="UTF-8" standalone="yes"?>
<Relationships xmlns="http://schemas.openxmlformats.org/package/2006/relationships"><Relationship Id="rId8" Type="http://schemas.openxmlformats.org/officeDocument/2006/relationships/tags" Target="../tags/tag162.xml"/><Relationship Id="rId3" Type="http://schemas.openxmlformats.org/officeDocument/2006/relationships/tags" Target="../tags/tag157.xml"/><Relationship Id="rId7" Type="http://schemas.openxmlformats.org/officeDocument/2006/relationships/tags" Target="../tags/tag161.xml"/><Relationship Id="rId2" Type="http://schemas.openxmlformats.org/officeDocument/2006/relationships/tags" Target="../tags/tag156.xml"/><Relationship Id="rId1" Type="http://schemas.openxmlformats.org/officeDocument/2006/relationships/tags" Target="../tags/tag155.xml"/><Relationship Id="rId6" Type="http://schemas.openxmlformats.org/officeDocument/2006/relationships/tags" Target="../tags/tag160.xml"/><Relationship Id="rId5" Type="http://schemas.openxmlformats.org/officeDocument/2006/relationships/tags" Target="../tags/tag159.xml"/><Relationship Id="rId10" Type="http://schemas.openxmlformats.org/officeDocument/2006/relationships/slideMaster" Target="../slideMasters/slideMaster2.xml"/><Relationship Id="rId4" Type="http://schemas.openxmlformats.org/officeDocument/2006/relationships/tags" Target="../tags/tag158.xml"/><Relationship Id="rId9" Type="http://schemas.openxmlformats.org/officeDocument/2006/relationships/tags" Target="../tags/tag163.xml"/></Relationships>
</file>

<file path=ppt/slideLayouts/_rels/slideLayout29.xml.rels><?xml version="1.0" encoding="UTF-8" standalone="yes"?>
<Relationships xmlns="http://schemas.openxmlformats.org/package/2006/relationships"><Relationship Id="rId3" Type="http://schemas.openxmlformats.org/officeDocument/2006/relationships/tags" Target="../tags/tag166.xml"/><Relationship Id="rId7" Type="http://schemas.openxmlformats.org/officeDocument/2006/relationships/slideMaster" Target="../slideMasters/slideMaster2.xml"/><Relationship Id="rId2" Type="http://schemas.openxmlformats.org/officeDocument/2006/relationships/tags" Target="../tags/tag165.xml"/><Relationship Id="rId1" Type="http://schemas.openxmlformats.org/officeDocument/2006/relationships/tags" Target="../tags/tag164.xml"/><Relationship Id="rId6" Type="http://schemas.openxmlformats.org/officeDocument/2006/relationships/tags" Target="../tags/tag169.xml"/><Relationship Id="rId5" Type="http://schemas.openxmlformats.org/officeDocument/2006/relationships/tags" Target="../tags/tag168.xml"/><Relationship Id="rId4" Type="http://schemas.openxmlformats.org/officeDocument/2006/relationships/tags" Target="../tags/tag167.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1.xml"/><Relationship Id="rId5" Type="http://schemas.openxmlformats.org/officeDocument/2006/relationships/tags" Target="../tags/tag54.xml"/><Relationship Id="rId4" Type="http://schemas.openxmlformats.org/officeDocument/2006/relationships/tags" Target="../tags/tag5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899100" y="685800"/>
            <a:ext cx="7349400" cy="1927800"/>
          </a:xfrm>
        </p:spPr>
        <p:txBody>
          <a:bodyPr lIns="67500" tIns="35100" rIns="67500" bIns="35100" anchor="b" anchorCtr="0">
            <a:normAutofit/>
          </a:bodyPr>
          <a:lstStyle>
            <a:lvl1pPr algn="ctr">
              <a:defRPr sz="4500" b="1" i="0" spc="225" baseline="0">
                <a:solidFill>
                  <a:schemeClr val="tx1">
                    <a:lumMod val="85000"/>
                    <a:lumOff val="15000"/>
                  </a:schemeClr>
                </a:solidFill>
                <a:effectLst/>
              </a:defRPr>
            </a:lvl1pPr>
          </a:lstStyle>
          <a:p>
            <a:r>
              <a:rPr lang="zh-CN" altLang="en-US"/>
              <a:t>单击此处编辑标题</a:t>
            </a:r>
          </a:p>
        </p:txBody>
      </p:sp>
      <p:sp>
        <p:nvSpPr>
          <p:cNvPr id="3" name="副标题 2"/>
          <p:cNvSpPr>
            <a:spLocks noGrp="1"/>
          </p:cNvSpPr>
          <p:nvPr>
            <p:ph type="subTitle" idx="1" hasCustomPrompt="1"/>
            <p:custDataLst>
              <p:tags r:id="rId2"/>
            </p:custDataLst>
          </p:nvPr>
        </p:nvSpPr>
        <p:spPr>
          <a:xfrm>
            <a:off x="899100" y="2670300"/>
            <a:ext cx="7349400" cy="1104300"/>
          </a:xfrm>
        </p:spPr>
        <p:txBody>
          <a:bodyPr lIns="67500" tIns="35100" rIns="67500" bIns="35100">
            <a:normAutofit/>
          </a:bodyPr>
          <a:lstStyle>
            <a:lvl1pPr marL="0" indent="0" algn="ctr" eaLnBrk="1" fontAlgn="auto" latinLnBrk="0" hangingPunct="1">
              <a:lnSpc>
                <a:spcPct val="110000"/>
              </a:lnSpc>
              <a:buNone/>
              <a:defRPr sz="1800" u="none" strike="noStrike" kern="1200" cap="none" spc="150" normalizeH="0" baseline="0">
                <a:solidFill>
                  <a:schemeClr val="tx1">
                    <a:lumMod val="65000"/>
                    <a:lumOff val="35000"/>
                  </a:schemeClr>
                </a:solidFill>
                <a:uFillTx/>
              </a:defRPr>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2022/4/13</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2022/4/13</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456300" y="580500"/>
            <a:ext cx="8229600" cy="4112100"/>
          </a:xfrm>
        </p:spPr>
        <p:txBody>
          <a:bodyPr/>
          <a:lstStyle>
            <a:lvl1pPr marL="171450" indent="-171450" eaLnBrk="1" fontAlgn="auto" latinLnBrk="0" hangingPunct="1">
              <a:lnSpc>
                <a:spcPct val="130000"/>
              </a:lnSpc>
              <a:buFont typeface="Arial" panose="020B0604020202020204" pitchFamily="34" charset="0"/>
              <a:buChar char="●"/>
              <a:defRPr u="none" strike="noStrike" kern="1200" cap="none" spc="113" normalizeH="0" baseline="0">
                <a:solidFill>
                  <a:schemeClr val="tx1">
                    <a:lumMod val="65000"/>
                    <a:lumOff val="35000"/>
                  </a:schemeClr>
                </a:solidFill>
                <a:uFillTx/>
              </a:defRPr>
            </a:lvl1pPr>
            <a:lvl2pPr marL="514350" indent="-171450" defTabSz="685800" eaLnBrk="1" fontAlgn="auto" latinLnBrk="0" hangingPunct="1">
              <a:lnSpc>
                <a:spcPct val="120000"/>
              </a:lnSpc>
              <a:buFont typeface="Arial" panose="020B0604020202020204" pitchFamily="34" charset="0"/>
              <a:buChar char="●"/>
              <a:tabLst>
                <a:tab pos="1207294" algn="l"/>
              </a:tabLst>
              <a:defRPr u="none" strike="noStrike" kern="1200" cap="none" spc="113" normalizeH="0" baseline="0">
                <a:solidFill>
                  <a:schemeClr val="tx1">
                    <a:lumMod val="65000"/>
                    <a:lumOff val="35000"/>
                  </a:schemeClr>
                </a:solidFill>
                <a:uFillTx/>
              </a:defRPr>
            </a:lvl2pPr>
            <a:lvl3pPr marL="857250" indent="-171450" eaLnBrk="1" fontAlgn="auto" latinLnBrk="0" hangingPunct="1">
              <a:lnSpc>
                <a:spcPct val="120000"/>
              </a:lnSpc>
              <a:buFont typeface="Arial" panose="020B0604020202020204" pitchFamily="34" charset="0"/>
              <a:buChar char="●"/>
              <a:defRPr u="none" strike="noStrike" kern="1200" cap="none" spc="113" normalizeH="0" baseline="0">
                <a:solidFill>
                  <a:schemeClr val="tx1">
                    <a:lumMod val="65000"/>
                    <a:lumOff val="35000"/>
                  </a:schemeClr>
                </a:solidFill>
                <a:uFillTx/>
              </a:defRPr>
            </a:lvl3pPr>
            <a:lvl4pPr marL="1200150" indent="-171450" eaLnBrk="1" fontAlgn="auto" latinLnBrk="0" hangingPunct="1">
              <a:lnSpc>
                <a:spcPct val="120000"/>
              </a:lnSpc>
              <a:buFont typeface="Wingdings" panose="05000000000000000000" charset="0"/>
              <a:buChar char=""/>
              <a:defRPr u="none" strike="noStrike" kern="1200" cap="none" spc="113" normalizeH="0" baseline="0">
                <a:solidFill>
                  <a:schemeClr val="tx1">
                    <a:lumMod val="65000"/>
                    <a:lumOff val="35000"/>
                  </a:schemeClr>
                </a:solidFill>
                <a:uFillTx/>
              </a:defRPr>
            </a:lvl4pPr>
            <a:lvl5pPr marL="1543050" indent="-171450" eaLnBrk="1" fontAlgn="auto" latinLnBrk="0" hangingPunct="1">
              <a:lnSpc>
                <a:spcPct val="120000"/>
              </a:lnSpc>
              <a:buFont typeface="Arial" panose="020B0604020202020204" pitchFamily="34" charset="0"/>
              <a:buChar char="•"/>
              <a:defRPr u="none" strike="noStrike" kern="1200" cap="none" spc="113" normalizeH="0" baseline="0">
                <a:solidFill>
                  <a:schemeClr val="tx1">
                    <a:lumMod val="65000"/>
                    <a:lumOff val="35000"/>
                  </a:schemeClr>
                </a:solidFill>
                <a:uFillTx/>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2022/4/13</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899100" y="1863000"/>
            <a:ext cx="7349400" cy="764100"/>
          </a:xfrm>
        </p:spPr>
        <p:txBody>
          <a:bodyPr vert="horz" lIns="67500" tIns="35100" rIns="67500" bIns="35100" rtlCol="0" anchor="t" anchorCtr="0">
            <a:normAutofit/>
          </a:bodyPr>
          <a:lstStyle>
            <a:lvl1pPr marL="0" marR="0" algn="ctr" defTabSz="685800" rtl="0" eaLnBrk="1" fontAlgn="auto" latinLnBrk="0" hangingPunct="1">
              <a:lnSpc>
                <a:spcPct val="100000"/>
              </a:lnSpc>
              <a:buNone/>
              <a:defRPr kumimoji="0" lang="zh-CN" altLang="en-US" sz="4500" b="1" i="0" u="none" strike="noStrike" kern="1200" cap="none" spc="225" normalizeH="0" baseline="0" noProof="1">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899100" y="2670300"/>
            <a:ext cx="7349400" cy="353700"/>
          </a:xfrm>
        </p:spPr>
        <p:txBody>
          <a:bodyPr lIns="67500" tIns="35100" rIns="67500" bIns="35100">
            <a:normAutofit/>
          </a:bodyPr>
          <a:lstStyle>
            <a:lvl1pPr marL="0" indent="0" algn="ctr">
              <a:lnSpc>
                <a:spcPct val="110000"/>
              </a:lnSpc>
              <a:buNone/>
              <a:defRPr sz="1800" spc="150" baseline="0">
                <a:solidFill>
                  <a:schemeClr val="tx1">
                    <a:lumMod val="65000"/>
                    <a:lumOff val="35000"/>
                  </a:schemeClr>
                </a:solidFill>
              </a:defRPr>
            </a:lvl1pPr>
          </a:lstStyle>
          <a:p>
            <a:pPr lvl="0"/>
            <a:r>
              <a:rPr lang="zh-CN" altLang="en-US"/>
              <a:t>单击此处编辑母版文本样式</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458153" y="1141096"/>
            <a:ext cx="8227695" cy="1614011"/>
          </a:xfrm>
        </p:spPr>
        <p:txBody>
          <a:bodyPr lIns="76200" tIns="28575" rIns="19050" bIns="28575" anchor="b" anchorCtr="0">
            <a:normAutofit/>
          </a:bodyPr>
          <a:lstStyle>
            <a:lvl1pPr algn="ctr">
              <a:defRPr sz="4500" b="1" spc="450">
                <a:effectLst/>
              </a:defRPr>
            </a:lvl1pPr>
          </a:lstStyle>
          <a:p>
            <a:r>
              <a:rPr lang="zh-CN" altLang="en-US"/>
              <a:t>单击此处编辑标题</a:t>
            </a:r>
          </a:p>
        </p:txBody>
      </p:sp>
      <p:sp>
        <p:nvSpPr>
          <p:cNvPr id="3" name="副标题 2"/>
          <p:cNvSpPr>
            <a:spLocks noGrp="1"/>
          </p:cNvSpPr>
          <p:nvPr>
            <p:ph type="subTitle" idx="1" hasCustomPrompt="1"/>
            <p:custDataLst>
              <p:tags r:id="rId2"/>
            </p:custDataLst>
          </p:nvPr>
        </p:nvSpPr>
        <p:spPr>
          <a:xfrm>
            <a:off x="458153" y="2803207"/>
            <a:ext cx="8227695" cy="1197293"/>
          </a:xfrm>
        </p:spPr>
        <p:txBody>
          <a:bodyPr lIns="76200" tIns="28575" rIns="57150" bIns="28575">
            <a:normAutofit/>
          </a:bodyPr>
          <a:lstStyle>
            <a:lvl1pPr marL="0" indent="0" algn="ctr" eaLnBrk="1" fontAlgn="auto" latinLnBrk="0" hangingPunct="1">
              <a:lnSpc>
                <a:spcPct val="150000"/>
              </a:lnSpc>
              <a:buNone/>
              <a:defRPr sz="1800" u="none" strike="noStrike" kern="1200" cap="none" spc="150" normalizeH="0" baseline="0">
                <a:solidFill>
                  <a:schemeClr val="tx1">
                    <a:lumMod val="65000"/>
                    <a:lumOff val="35000"/>
                  </a:schemeClr>
                </a:solidFill>
                <a:uFillTx/>
              </a:defRPr>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单击此处编辑副标题</a:t>
            </a:r>
          </a:p>
        </p:txBody>
      </p:sp>
      <p:sp>
        <p:nvSpPr>
          <p:cNvPr id="4" name="日期占位符 3"/>
          <p:cNvSpPr>
            <a:spLocks noGrp="1"/>
          </p:cNvSpPr>
          <p:nvPr>
            <p:ph type="dt" sz="half" idx="2"/>
            <p:custDataLst>
              <p:tags r:id="rId3"/>
            </p:custDataLst>
          </p:nvPr>
        </p:nvSpPr>
        <p:spPr>
          <a:xfrm>
            <a:off x="460058" y="4735705"/>
            <a:ext cx="2025000" cy="237600"/>
          </a:xfrm>
          <a:prstGeom prst="rect">
            <a:avLst/>
          </a:prstGeom>
        </p:spPr>
        <p:txBody>
          <a:bodyPr vert="horz" lIns="68580" tIns="34290" rIns="68580" bIns="34290" rtlCol="0" anchor="ctr">
            <a:normAutofit/>
          </a:bodyPr>
          <a:lstStyle>
            <a:lvl1pPr algn="l">
              <a:defRPr sz="800">
                <a:solidFill>
                  <a:schemeClr val="tx1">
                    <a:tint val="75000"/>
                  </a:schemeClr>
                </a:solidFill>
              </a:defRPr>
            </a:lvl1pPr>
          </a:lstStyle>
          <a:p>
            <a:fld id="{760FBDFE-C587-4B4C-A407-44438C67B59E}" type="datetimeFigureOut">
              <a:rPr lang="zh-CN" altLang="en-US" smtClean="0"/>
              <a:t>2022/4/13</a:t>
            </a:fld>
            <a:endParaRPr lang="zh-CN" altLang="en-US"/>
          </a:p>
        </p:txBody>
      </p:sp>
      <p:sp>
        <p:nvSpPr>
          <p:cNvPr id="5" name="页脚占位符 4"/>
          <p:cNvSpPr>
            <a:spLocks noGrp="1"/>
          </p:cNvSpPr>
          <p:nvPr>
            <p:ph type="ftr" sz="quarter" idx="3"/>
            <p:custDataLst>
              <p:tags r:id="rId4"/>
            </p:custDataLst>
          </p:nvPr>
        </p:nvSpPr>
        <p:spPr>
          <a:xfrm>
            <a:off x="3087000" y="4735705"/>
            <a:ext cx="2970000" cy="237600"/>
          </a:xfrm>
          <a:prstGeom prst="rect">
            <a:avLst/>
          </a:prstGeom>
        </p:spPr>
        <p:txBody>
          <a:bodyPr vert="horz" lIns="68580" tIns="34290" rIns="68580" bIns="34290" rtlCol="0" anchor="ctr">
            <a:normAutofit/>
          </a:bodyPr>
          <a:lstStyle>
            <a:lvl1pPr algn="ctr">
              <a:defRPr sz="8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5"/>
            </p:custDataLst>
          </p:nvPr>
        </p:nvSpPr>
        <p:spPr>
          <a:xfrm>
            <a:off x="6658943" y="4735705"/>
            <a:ext cx="2025000" cy="237600"/>
          </a:xfrm>
          <a:prstGeom prst="rect">
            <a:avLst/>
          </a:prstGeom>
        </p:spPr>
        <p:txBody>
          <a:bodyPr vert="horz" lIns="68580" tIns="34290" rIns="68580" bIns="34290" rtlCol="0" anchor="ctr">
            <a:normAutofit/>
          </a:bodyPr>
          <a:lstStyle>
            <a:lvl1pPr algn="r">
              <a:defRPr sz="800">
                <a:solidFill>
                  <a:schemeClr val="tx1">
                    <a:tint val="75000"/>
                  </a:schemeClr>
                </a:solidFill>
              </a:defRPr>
            </a:lvl1p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3" name="内容占位符 2"/>
          <p:cNvSpPr>
            <a:spLocks noGrp="1"/>
          </p:cNvSpPr>
          <p:nvPr>
            <p:ph idx="1"/>
            <p:custDataLst>
              <p:tags r:id="rId1"/>
            </p:custDataLst>
          </p:nvPr>
        </p:nvSpPr>
        <p:spPr>
          <a:xfrm>
            <a:off x="458629" y="1136333"/>
            <a:ext cx="8228171" cy="3552349"/>
          </a:xfrm>
        </p:spPr>
        <p:txBody>
          <a:bodyPr vert="horz" lIns="67628" tIns="35243" rIns="67628" bIns="0" rtlCol="0">
            <a:normAutofit/>
          </a:bodyPr>
          <a:lstStyle>
            <a:lvl1pPr marL="0" marR="0" lvl="0" indent="0" algn="l" defTabSz="685800" rtl="0" eaLnBrk="1" fontAlgn="auto" latinLnBrk="0" hangingPunct="1">
              <a:lnSpc>
                <a:spcPct val="150000"/>
              </a:lnSpc>
              <a:spcBef>
                <a:spcPct val="0"/>
              </a:spcBef>
              <a:spcAft>
                <a:spcPts val="750"/>
              </a:spcAft>
              <a:buFont typeface="Arial" panose="020B0604020202020204" pitchFamily="34" charset="0"/>
              <a:buNone/>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1pPr>
            <a:lvl2pPr marL="342900" marR="0" lvl="1" indent="0" algn="l" defTabSz="685800" rtl="0" eaLnBrk="1" fontAlgn="auto" latinLnBrk="0" hangingPunct="1">
              <a:lnSpc>
                <a:spcPct val="150000"/>
              </a:lnSpc>
              <a:spcBef>
                <a:spcPct val="0"/>
              </a:spcBef>
              <a:spcAft>
                <a:spcPts val="750"/>
              </a:spcAft>
              <a:buFont typeface="Arial" panose="020B0604020202020204" pitchFamily="34" charset="0"/>
              <a:buNone/>
              <a:tabLst>
                <a:tab pos="1207294" algn="l"/>
              </a:tabLst>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2pPr>
            <a:lvl3pPr marL="685800" marR="0" lvl="2" indent="0" algn="l" defTabSz="685800" rtl="0" eaLnBrk="1" fontAlgn="auto" latinLnBrk="0" hangingPunct="1">
              <a:lnSpc>
                <a:spcPct val="150000"/>
              </a:lnSpc>
              <a:spcBef>
                <a:spcPct val="0"/>
              </a:spcBef>
              <a:spcAft>
                <a:spcPts val="750"/>
              </a:spcAft>
              <a:buFont typeface="Arial" panose="020B0604020202020204" pitchFamily="34" charset="0"/>
              <a:buNone/>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3pPr>
            <a:lvl4pPr marL="1028700" marR="0" lvl="3" indent="0" algn="l" defTabSz="685800" rtl="0" eaLnBrk="1" fontAlgn="auto" latinLnBrk="0" hangingPunct="1">
              <a:lnSpc>
                <a:spcPct val="150000"/>
              </a:lnSpc>
              <a:spcBef>
                <a:spcPct val="0"/>
              </a:spcBef>
              <a:spcAft>
                <a:spcPts val="750"/>
              </a:spcAft>
              <a:buFont typeface="Arial" panose="020B0604020202020204" pitchFamily="34" charset="0"/>
              <a:buNone/>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4pPr>
            <a:lvl5pPr marL="1371600" marR="0" lvl="4" indent="0" algn="l" defTabSz="685800" rtl="0" eaLnBrk="1" fontAlgn="auto" latinLnBrk="0" hangingPunct="1">
              <a:lnSpc>
                <a:spcPct val="150000"/>
              </a:lnSpc>
              <a:spcBef>
                <a:spcPct val="0"/>
              </a:spcBef>
              <a:spcAft>
                <a:spcPts val="750"/>
              </a:spcAft>
              <a:buFont typeface="Arial" panose="020B0604020202020204" pitchFamily="34" charset="0"/>
              <a:buNone/>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5pPr>
          </a:lstStyle>
          <a:p>
            <a:pPr lvl="0"/>
            <a:r>
              <a:rPr>
                <a:sym typeface="+mn-ea"/>
              </a:rPr>
              <a:t>单击此处编辑母版文本样式</a:t>
            </a:r>
          </a:p>
        </p:txBody>
      </p:sp>
      <p:sp>
        <p:nvSpPr>
          <p:cNvPr id="2" name="标题 1"/>
          <p:cNvSpPr>
            <a:spLocks noGrp="1"/>
          </p:cNvSpPr>
          <p:nvPr>
            <p:ph type="title"/>
            <p:custDataLst>
              <p:tags r:id="rId2"/>
            </p:custDataLst>
          </p:nvPr>
        </p:nvSpPr>
        <p:spPr>
          <a:xfrm>
            <a:off x="458153" y="469107"/>
            <a:ext cx="8228171" cy="530066"/>
          </a:xfrm>
        </p:spPr>
        <p:txBody>
          <a:bodyPr vert="horz" lIns="76200" tIns="28575" rIns="57150" bIns="28575" rtlCol="0" anchor="ctr" anchorCtr="0">
            <a:normAutofit/>
          </a:bodyPr>
          <a:lstStyle>
            <a:lvl1pPr marL="0" marR="0" algn="l" defTabSz="685800" rtl="0" eaLnBrk="1" fontAlgn="auto" latinLnBrk="0" hangingPunct="1">
              <a:lnSpc>
                <a:spcPct val="100000"/>
              </a:lnSpc>
              <a:buNone/>
              <a:defRPr kumimoji="0" lang="zh-CN" altLang="en-US" sz="2700" b="1" i="0" u="none" strike="noStrike" kern="1200" cap="none" spc="150" normalizeH="0" baseline="0" noProof="1">
                <a:solidFill>
                  <a:schemeClr val="tx1">
                    <a:lumMod val="85000"/>
                    <a:lumOff val="15000"/>
                  </a:schemeClr>
                </a:solidFill>
                <a:uFillTx/>
                <a:latin typeface="+mj-lt"/>
                <a:ea typeface="+mj-ea"/>
                <a:cs typeface="+mj-cs"/>
                <a:sym typeface="+mn-ea"/>
              </a:defRPr>
            </a:lvl1pPr>
          </a:lstStyle>
          <a:p>
            <a:pPr lvl="0"/>
            <a:r>
              <a:rPr>
                <a:sym typeface="+mn-ea"/>
              </a:rPr>
              <a:t>单击此处编辑母版标题样式</a:t>
            </a:r>
          </a:p>
        </p:txBody>
      </p:sp>
      <p:sp>
        <p:nvSpPr>
          <p:cNvPr id="4" name="日期占位符 3"/>
          <p:cNvSpPr>
            <a:spLocks noGrp="1"/>
          </p:cNvSpPr>
          <p:nvPr>
            <p:ph type="dt" sz="half" idx="2"/>
            <p:custDataLst>
              <p:tags r:id="rId3"/>
            </p:custDataLst>
          </p:nvPr>
        </p:nvSpPr>
        <p:spPr>
          <a:xfrm>
            <a:off x="460058" y="4735705"/>
            <a:ext cx="2025000" cy="237600"/>
          </a:xfrm>
          <a:prstGeom prst="rect">
            <a:avLst/>
          </a:prstGeom>
        </p:spPr>
        <p:txBody>
          <a:bodyPr vert="horz" lIns="68580" tIns="34290" rIns="68580" bIns="34290" rtlCol="0" anchor="ctr">
            <a:normAutofit/>
          </a:bodyPr>
          <a:lstStyle>
            <a:lvl1pPr algn="l">
              <a:defRPr sz="800">
                <a:solidFill>
                  <a:schemeClr val="tx1">
                    <a:tint val="75000"/>
                  </a:schemeClr>
                </a:solidFill>
              </a:defRPr>
            </a:lvl1pPr>
          </a:lstStyle>
          <a:p>
            <a:fld id="{760FBDFE-C587-4B4C-A407-44438C67B59E}" type="datetimeFigureOut">
              <a:rPr lang="zh-CN" altLang="en-US" smtClean="0"/>
              <a:t>2022/4/13</a:t>
            </a:fld>
            <a:endParaRPr lang="zh-CN" altLang="en-US"/>
          </a:p>
        </p:txBody>
      </p:sp>
      <p:sp>
        <p:nvSpPr>
          <p:cNvPr id="5" name="页脚占位符 4"/>
          <p:cNvSpPr>
            <a:spLocks noGrp="1"/>
          </p:cNvSpPr>
          <p:nvPr>
            <p:ph type="ftr" sz="quarter" idx="3"/>
            <p:custDataLst>
              <p:tags r:id="rId4"/>
            </p:custDataLst>
          </p:nvPr>
        </p:nvSpPr>
        <p:spPr>
          <a:xfrm>
            <a:off x="3087000" y="4735705"/>
            <a:ext cx="2970000" cy="237600"/>
          </a:xfrm>
          <a:prstGeom prst="rect">
            <a:avLst/>
          </a:prstGeom>
        </p:spPr>
        <p:txBody>
          <a:bodyPr vert="horz" lIns="68580" tIns="34290" rIns="68580" bIns="34290" rtlCol="0" anchor="ctr">
            <a:normAutofit/>
          </a:bodyPr>
          <a:lstStyle>
            <a:lvl1pPr algn="ctr">
              <a:defRPr sz="8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5"/>
            </p:custDataLst>
          </p:nvPr>
        </p:nvSpPr>
        <p:spPr>
          <a:xfrm>
            <a:off x="6658943" y="4735705"/>
            <a:ext cx="2025000" cy="237600"/>
          </a:xfrm>
          <a:prstGeom prst="rect">
            <a:avLst/>
          </a:prstGeom>
        </p:spPr>
        <p:txBody>
          <a:bodyPr vert="horz" lIns="68580" tIns="34290" rIns="68580" bIns="34290" rtlCol="0" anchor="ctr">
            <a:normAutofit/>
          </a:bodyPr>
          <a:lstStyle>
            <a:lvl1pPr algn="r">
              <a:defRPr sz="800">
                <a:solidFill>
                  <a:schemeClr val="tx1">
                    <a:tint val="75000"/>
                  </a:schemeClr>
                </a:solidFill>
              </a:defRPr>
            </a:lvl1p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493997" y="2945130"/>
            <a:ext cx="5825966" cy="576263"/>
          </a:xfrm>
        </p:spPr>
        <p:txBody>
          <a:bodyPr lIns="76200" tIns="28575" rIns="47625" bIns="28575" anchor="t" anchorCtr="0">
            <a:normAutofit/>
          </a:bodyPr>
          <a:lstStyle>
            <a:lvl1pPr>
              <a:defRPr sz="3300" b="1" u="none" strike="noStrike" kern="1200" cap="none" spc="225" normalizeH="0">
                <a:solidFill>
                  <a:schemeClr val="tx1">
                    <a:lumMod val="85000"/>
                    <a:lumOff val="15000"/>
                  </a:schemeClr>
                </a:solidFill>
                <a:effectLst/>
                <a:uFillTx/>
              </a:defRPr>
            </a:lvl1pPr>
          </a:lstStyle>
          <a:p>
            <a:r>
              <a:rPr lang="zh-CN" altLang="en-US"/>
              <a:t>单击此处编辑标题</a:t>
            </a:r>
          </a:p>
        </p:txBody>
      </p:sp>
      <p:sp>
        <p:nvSpPr>
          <p:cNvPr id="3" name="文本占位符 2"/>
          <p:cNvSpPr>
            <a:spLocks noGrp="1"/>
          </p:cNvSpPr>
          <p:nvPr>
            <p:ph type="body" idx="1" hasCustomPrompt="1"/>
            <p:custDataLst>
              <p:tags r:id="rId2"/>
            </p:custDataLst>
          </p:nvPr>
        </p:nvSpPr>
        <p:spPr>
          <a:xfrm>
            <a:off x="1493997" y="3546157"/>
            <a:ext cx="5826919" cy="808673"/>
          </a:xfrm>
        </p:spPr>
        <p:txBody>
          <a:bodyPr wrap="square" lIns="67628" tIns="35243" rIns="67628" bIns="35243">
            <a:normAutofit/>
          </a:bodyPr>
          <a:lstStyle>
            <a:lvl1pPr marL="0" indent="0" algn="l" eaLnBrk="1" fontAlgn="auto" latinLnBrk="0" hangingPunct="1">
              <a:lnSpc>
                <a:spcPct val="150000"/>
              </a:lnSpc>
              <a:spcAft>
                <a:spcPct val="0"/>
              </a:spcAft>
              <a:buNone/>
              <a:defRPr kumimoji="0" lang="zh-CN" altLang="en-US" sz="1400" b="0" i="0" u="none" strike="noStrike" kern="1200" cap="none" spc="113" normalizeH="0" baseline="0" noProof="1">
                <a:solidFill>
                  <a:schemeClr val="tx1">
                    <a:lumMod val="65000"/>
                    <a:lumOff val="35000"/>
                  </a:schemeClr>
                </a:solidFill>
                <a:uFillTx/>
                <a:latin typeface="+mn-lt"/>
                <a:ea typeface="+mn-ea"/>
                <a:cs typeface="+mn-cs"/>
                <a:sym typeface="+mn-ea"/>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单击此处编辑文本</a:t>
            </a:r>
          </a:p>
        </p:txBody>
      </p:sp>
      <p:sp>
        <p:nvSpPr>
          <p:cNvPr id="4" name="日期占位符 3"/>
          <p:cNvSpPr>
            <a:spLocks noGrp="1"/>
          </p:cNvSpPr>
          <p:nvPr>
            <p:ph type="dt" sz="half" idx="2"/>
            <p:custDataLst>
              <p:tags r:id="rId3"/>
            </p:custDataLst>
          </p:nvPr>
        </p:nvSpPr>
        <p:spPr>
          <a:xfrm>
            <a:off x="460058" y="4735705"/>
            <a:ext cx="2025000" cy="237600"/>
          </a:xfrm>
          <a:prstGeom prst="rect">
            <a:avLst/>
          </a:prstGeom>
        </p:spPr>
        <p:txBody>
          <a:bodyPr vert="horz" lIns="68580" tIns="34290" rIns="68580" bIns="34290" rtlCol="0" anchor="ctr">
            <a:normAutofit/>
          </a:bodyPr>
          <a:lstStyle>
            <a:lvl1pPr algn="l">
              <a:defRPr sz="800">
                <a:solidFill>
                  <a:schemeClr val="tx1">
                    <a:tint val="75000"/>
                  </a:schemeClr>
                </a:solidFill>
              </a:defRPr>
            </a:lvl1pPr>
          </a:lstStyle>
          <a:p>
            <a:fld id="{760FBDFE-C587-4B4C-A407-44438C67B59E}" type="datetimeFigureOut">
              <a:rPr lang="zh-CN" altLang="en-US" smtClean="0"/>
              <a:t>2022/4/13</a:t>
            </a:fld>
            <a:endParaRPr lang="zh-CN" altLang="en-US"/>
          </a:p>
        </p:txBody>
      </p:sp>
      <p:sp>
        <p:nvSpPr>
          <p:cNvPr id="5" name="页脚占位符 4"/>
          <p:cNvSpPr>
            <a:spLocks noGrp="1"/>
          </p:cNvSpPr>
          <p:nvPr>
            <p:ph type="ftr" sz="quarter" idx="3"/>
            <p:custDataLst>
              <p:tags r:id="rId4"/>
            </p:custDataLst>
          </p:nvPr>
        </p:nvSpPr>
        <p:spPr>
          <a:xfrm>
            <a:off x="3087000" y="4735705"/>
            <a:ext cx="2970000" cy="237600"/>
          </a:xfrm>
          <a:prstGeom prst="rect">
            <a:avLst/>
          </a:prstGeom>
        </p:spPr>
        <p:txBody>
          <a:bodyPr vert="horz" lIns="68580" tIns="34290" rIns="68580" bIns="34290" rtlCol="0" anchor="ctr">
            <a:normAutofit/>
          </a:bodyPr>
          <a:lstStyle>
            <a:lvl1pPr algn="ctr">
              <a:defRPr sz="8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5"/>
            </p:custDataLst>
          </p:nvPr>
        </p:nvSpPr>
        <p:spPr>
          <a:xfrm>
            <a:off x="6658943" y="4735705"/>
            <a:ext cx="2025000" cy="237600"/>
          </a:xfrm>
          <a:prstGeom prst="rect">
            <a:avLst/>
          </a:prstGeom>
        </p:spPr>
        <p:txBody>
          <a:bodyPr vert="horz" lIns="68580" tIns="34290" rIns="68580" bIns="34290" rtlCol="0" anchor="ctr">
            <a:normAutofit/>
          </a:bodyPr>
          <a:lstStyle>
            <a:lvl1pPr algn="r">
              <a:defRPr sz="800">
                <a:solidFill>
                  <a:schemeClr val="tx1">
                    <a:tint val="75000"/>
                  </a:schemeClr>
                </a:solidFill>
              </a:defRPr>
            </a:lvl1p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9" name="文本占位符 8"/>
          <p:cNvSpPr>
            <a:spLocks noGrp="1"/>
          </p:cNvSpPr>
          <p:nvPr>
            <p:ph type="body" idx="1" hasCustomPrompt="1"/>
            <p:custDataLst>
              <p:tags r:id="rId1"/>
            </p:custDataLst>
          </p:nvPr>
        </p:nvSpPr>
        <p:spPr>
          <a:xfrm>
            <a:off x="459582" y="1141571"/>
            <a:ext cx="3877151" cy="3563303"/>
          </a:xfrm>
          <a:prstGeom prst="rect">
            <a:avLst/>
          </a:prstGeom>
        </p:spPr>
        <p:txBody>
          <a:bodyPr vert="horz" lIns="67628" tIns="35243" rIns="67628" bIns="35243" rtlCol="0">
            <a:normAutofit/>
          </a:bodyPr>
          <a:lstStyle>
            <a:lvl1pPr marL="0" indent="0" algn="l">
              <a:buFont typeface="Wingdings" panose="05000000000000000000" charset="0"/>
              <a:buChar char="l"/>
              <a:defRPr>
                <a:latin typeface="+mn-ea"/>
                <a:ea typeface="+mn-ea"/>
                <a:cs typeface="+mn-ea"/>
              </a:defRPr>
            </a:lvl1pPr>
            <a:lvl2pPr marL="342900" indent="0" algn="l">
              <a:buFont typeface="Wingdings" panose="05000000000000000000" charset="0"/>
              <a:buChar char="l"/>
              <a:defRPr/>
            </a:lvl2pPr>
            <a:lvl3pPr marL="685800" indent="0" algn="l">
              <a:buFont typeface="Wingdings" panose="05000000000000000000" charset="0"/>
              <a:buChar char="l"/>
              <a:defRPr/>
            </a:lvl3pPr>
            <a:lvl4pPr marL="1028700" indent="0" algn="l">
              <a:buFont typeface="Wingdings" panose="05000000000000000000" charset="0"/>
              <a:buChar char="l"/>
              <a:defRPr/>
            </a:lvl4pPr>
            <a:lvl5pPr marL="1371600" indent="0" algn="l">
              <a:buFont typeface="Wingdings" panose="05000000000000000000" charset="0"/>
              <a:buChar char="l"/>
              <a:defRPr/>
            </a:lvl5pPr>
          </a:lstStyle>
          <a:p>
            <a:pPr lvl="0"/>
            <a:r>
              <a:rPr>
                <a:sym typeface="+mn-ea"/>
              </a:rPr>
              <a:t> 单击此处编辑文本</a:t>
            </a:r>
            <a:endParaRPr lang="zh-CN" altLang="en-US"/>
          </a:p>
        </p:txBody>
      </p:sp>
      <p:cxnSp>
        <p:nvCxnSpPr>
          <p:cNvPr id="25" name="直接连接符 24"/>
          <p:cNvCxnSpPr/>
          <p:nvPr userDrawn="1">
            <p:custDataLst>
              <p:tags r:id="rId2"/>
            </p:custDataLst>
          </p:nvPr>
        </p:nvCxnSpPr>
        <p:spPr>
          <a:xfrm flipH="1">
            <a:off x="4572000" y="1286828"/>
            <a:ext cx="0" cy="3331845"/>
          </a:xfrm>
          <a:prstGeom prst="line">
            <a:avLst/>
          </a:prstGeom>
          <a:ln w="127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0" name="标题 9"/>
          <p:cNvSpPr>
            <a:spLocks noGrp="1"/>
          </p:cNvSpPr>
          <p:nvPr>
            <p:ph type="title" hasCustomPrompt="1"/>
            <p:custDataLst>
              <p:tags r:id="rId3"/>
            </p:custDataLst>
          </p:nvPr>
        </p:nvSpPr>
        <p:spPr>
          <a:xfrm>
            <a:off x="458153" y="469107"/>
            <a:ext cx="8228171" cy="530066"/>
          </a:xfrm>
        </p:spPr>
        <p:txBody>
          <a:bodyPr vert="horz" lIns="76200" tIns="28575" rIns="57150" bIns="28575" rtlCol="0" anchor="ctr" anchorCtr="0">
            <a:normAutofit/>
          </a:bodyPr>
          <a:lstStyle>
            <a:lvl1pPr marL="0" marR="0" algn="l" defTabSz="685800" rtl="0" eaLnBrk="1" fontAlgn="auto" latinLnBrk="0" hangingPunct="1">
              <a:lnSpc>
                <a:spcPct val="100000"/>
              </a:lnSpc>
              <a:buNone/>
              <a:defRPr kumimoji="0" lang="zh-CN" altLang="en-US" sz="2700" b="1" i="0" u="none" strike="noStrike" kern="1200" cap="none" spc="150" normalizeH="0" baseline="0" noProof="1">
                <a:solidFill>
                  <a:schemeClr val="tx1">
                    <a:lumMod val="85000"/>
                    <a:lumOff val="15000"/>
                  </a:schemeClr>
                </a:solidFill>
                <a:uFillTx/>
                <a:latin typeface="+mj-lt"/>
                <a:ea typeface="+mj-ea"/>
                <a:cs typeface="+mj-cs"/>
                <a:sym typeface="+mn-ea"/>
              </a:defRPr>
            </a:lvl1pPr>
          </a:lstStyle>
          <a:p>
            <a:pPr lvl="0"/>
            <a:r>
              <a:rPr>
                <a:sym typeface="+mn-ea"/>
              </a:rPr>
              <a:t>单击此处编辑标题</a:t>
            </a:r>
          </a:p>
        </p:txBody>
      </p:sp>
      <p:sp>
        <p:nvSpPr>
          <p:cNvPr id="11" name="文本占位符 10"/>
          <p:cNvSpPr>
            <a:spLocks noGrp="1"/>
          </p:cNvSpPr>
          <p:nvPr>
            <p:ph type="body" idx="13" hasCustomPrompt="1"/>
            <p:custDataLst>
              <p:tags r:id="rId4"/>
            </p:custDataLst>
          </p:nvPr>
        </p:nvSpPr>
        <p:spPr>
          <a:xfrm>
            <a:off x="4809173" y="1141571"/>
            <a:ext cx="3877151" cy="3563303"/>
          </a:xfrm>
          <a:prstGeom prst="rect">
            <a:avLst/>
          </a:prstGeom>
        </p:spPr>
        <p:txBody>
          <a:bodyPr vert="horz" lIns="67628" tIns="35243" rIns="67628" bIns="35243" rtlCol="0">
            <a:normAutofit/>
          </a:bodyPr>
          <a:lstStyle>
            <a:lvl1pPr marL="0" indent="0" algn="l">
              <a:buFont typeface="Wingdings" panose="05000000000000000000" charset="0"/>
              <a:buChar char="l"/>
              <a:defRPr>
                <a:latin typeface="+mn-ea"/>
                <a:ea typeface="+mn-ea"/>
                <a:cs typeface="+mn-ea"/>
              </a:defRPr>
            </a:lvl1pPr>
            <a:lvl2pPr marL="342900" indent="0" algn="l">
              <a:buFont typeface="Wingdings" panose="05000000000000000000" charset="0"/>
              <a:buChar char="l"/>
              <a:defRPr/>
            </a:lvl2pPr>
            <a:lvl3pPr marL="685800" indent="0" algn="l">
              <a:buFont typeface="Wingdings" panose="05000000000000000000" charset="0"/>
              <a:buChar char="l"/>
              <a:defRPr/>
            </a:lvl3pPr>
            <a:lvl4pPr marL="1028700" indent="0" algn="l">
              <a:buFont typeface="Wingdings" panose="05000000000000000000" charset="0"/>
              <a:buChar char="l"/>
              <a:defRPr/>
            </a:lvl4pPr>
            <a:lvl5pPr marL="1371600" indent="0" algn="l">
              <a:buFont typeface="Wingdings" panose="05000000000000000000" charset="0"/>
              <a:buChar char="l"/>
              <a:defRPr/>
            </a:lvl5pPr>
          </a:lstStyle>
          <a:p>
            <a:pPr lvl="0"/>
            <a:r>
              <a:rPr>
                <a:sym typeface="+mn-ea"/>
              </a:rPr>
              <a:t> 单击此处编辑文本</a:t>
            </a:r>
            <a:endParaRPr lang="zh-CN" altLang="en-US"/>
          </a:p>
        </p:txBody>
      </p:sp>
      <p:sp>
        <p:nvSpPr>
          <p:cNvPr id="4" name="日期占位符 3"/>
          <p:cNvSpPr>
            <a:spLocks noGrp="1"/>
          </p:cNvSpPr>
          <p:nvPr>
            <p:ph type="dt" sz="half" idx="2"/>
            <p:custDataLst>
              <p:tags r:id="rId5"/>
            </p:custDataLst>
          </p:nvPr>
        </p:nvSpPr>
        <p:spPr>
          <a:xfrm>
            <a:off x="460058" y="4735705"/>
            <a:ext cx="2025000" cy="237600"/>
          </a:xfrm>
          <a:prstGeom prst="rect">
            <a:avLst/>
          </a:prstGeom>
        </p:spPr>
        <p:txBody>
          <a:bodyPr vert="horz" lIns="68580" tIns="34290" rIns="68580" bIns="34290" rtlCol="0" anchor="ctr">
            <a:normAutofit/>
          </a:bodyPr>
          <a:lstStyle>
            <a:lvl1pPr algn="l">
              <a:defRPr sz="800">
                <a:solidFill>
                  <a:schemeClr val="tx1">
                    <a:tint val="75000"/>
                  </a:schemeClr>
                </a:solidFill>
              </a:defRPr>
            </a:lvl1pPr>
          </a:lstStyle>
          <a:p>
            <a:fld id="{760FBDFE-C587-4B4C-A407-44438C67B59E}" type="datetimeFigureOut">
              <a:rPr lang="zh-CN" altLang="en-US" smtClean="0"/>
              <a:t>2022/4/13</a:t>
            </a:fld>
            <a:endParaRPr lang="zh-CN" altLang="en-US"/>
          </a:p>
        </p:txBody>
      </p:sp>
      <p:sp>
        <p:nvSpPr>
          <p:cNvPr id="5" name="页脚占位符 4"/>
          <p:cNvSpPr>
            <a:spLocks noGrp="1"/>
          </p:cNvSpPr>
          <p:nvPr>
            <p:ph type="ftr" sz="quarter" idx="3"/>
            <p:custDataLst>
              <p:tags r:id="rId6"/>
            </p:custDataLst>
          </p:nvPr>
        </p:nvSpPr>
        <p:spPr>
          <a:xfrm>
            <a:off x="3087000" y="4735705"/>
            <a:ext cx="2970000" cy="237600"/>
          </a:xfrm>
          <a:prstGeom prst="rect">
            <a:avLst/>
          </a:prstGeom>
        </p:spPr>
        <p:txBody>
          <a:bodyPr vert="horz" lIns="68580" tIns="34290" rIns="68580" bIns="34290" rtlCol="0" anchor="ctr">
            <a:normAutofit/>
          </a:bodyPr>
          <a:lstStyle>
            <a:lvl1pPr algn="ctr">
              <a:defRPr sz="8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7"/>
            </p:custDataLst>
          </p:nvPr>
        </p:nvSpPr>
        <p:spPr>
          <a:xfrm>
            <a:off x="6658943" y="4735705"/>
            <a:ext cx="2025000" cy="237600"/>
          </a:xfrm>
          <a:prstGeom prst="rect">
            <a:avLst/>
          </a:prstGeom>
        </p:spPr>
        <p:txBody>
          <a:bodyPr vert="horz" lIns="68580" tIns="34290" rIns="68580" bIns="34290" rtlCol="0" anchor="ctr">
            <a:normAutofit/>
          </a:bodyPr>
          <a:lstStyle>
            <a:lvl1pPr algn="r">
              <a:defRPr sz="800">
                <a:solidFill>
                  <a:schemeClr val="tx1">
                    <a:tint val="75000"/>
                  </a:schemeClr>
                </a:solidFill>
              </a:defRPr>
            </a:lvl1p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1"/>
            </p:custDataLst>
          </p:nvPr>
        </p:nvSpPr>
        <p:spPr>
          <a:xfrm>
            <a:off x="464344" y="1071086"/>
            <a:ext cx="4000500" cy="285750"/>
          </a:xfrm>
        </p:spPr>
        <p:txBody>
          <a:bodyPr lIns="76200" tIns="28575" rIns="57150" bIns="28575" anchor="t" anchorCtr="0">
            <a:normAutofit/>
          </a:bodyPr>
          <a:lstStyle>
            <a:lvl1pPr marL="0" indent="0" eaLnBrk="1" fontAlgn="auto" latinLnBrk="0" hangingPunct="1">
              <a:lnSpc>
                <a:spcPct val="100000"/>
              </a:lnSpc>
              <a:spcAft>
                <a:spcPct val="0"/>
              </a:spcAft>
              <a:buNone/>
              <a:defRPr sz="1500" b="1" u="none" strike="noStrike" kern="1200" cap="none" spc="150" normalizeH="0" baseline="0">
                <a:solidFill>
                  <a:schemeClr val="tx1">
                    <a:lumMod val="85000"/>
                    <a:lumOff val="15000"/>
                  </a:schemeClr>
                </a:solidFill>
                <a:uFillTx/>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单击此处编辑文本</a:t>
            </a:r>
          </a:p>
        </p:txBody>
      </p:sp>
      <p:sp>
        <p:nvSpPr>
          <p:cNvPr id="4" name="内容占位符 3"/>
          <p:cNvSpPr>
            <a:spLocks noGrp="1"/>
          </p:cNvSpPr>
          <p:nvPr>
            <p:ph sz="half" idx="2"/>
            <p:custDataLst>
              <p:tags r:id="rId2"/>
            </p:custDataLst>
          </p:nvPr>
        </p:nvSpPr>
        <p:spPr>
          <a:xfrm>
            <a:off x="464344" y="1390650"/>
            <a:ext cx="4000500" cy="3303270"/>
          </a:xfrm>
        </p:spPr>
        <p:txBody>
          <a:bodyPr vert="horz" lIns="76200" tIns="0" rIns="61913" bIns="0" rtlCol="0">
            <a:normAutofit/>
          </a:bodyPr>
          <a:lstStyle>
            <a:lvl1pPr marL="171450" marR="0" lvl="0" indent="-171450" algn="l" defTabSz="685800" rtl="0" eaLnBrk="1" fontAlgn="auto" latinLnBrk="0" hangingPunct="1">
              <a:lnSpc>
                <a:spcPct val="150000"/>
              </a:lnSpc>
              <a:spcBef>
                <a:spcPct val="0"/>
              </a:spcBef>
              <a:spcAft>
                <a:spcPts val="750"/>
              </a:spcAft>
              <a:buFont typeface="Wingdings" panose="05000000000000000000" charset="0"/>
              <a:buChar char="l"/>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1pPr>
            <a:lvl2pPr marL="514350" marR="0" lvl="1" indent="-171450" algn="l" defTabSz="685800" rtl="0" eaLnBrk="1" fontAlgn="auto" latinLnBrk="0" hangingPunct="1">
              <a:lnSpc>
                <a:spcPct val="150000"/>
              </a:lnSpc>
              <a:spcBef>
                <a:spcPct val="0"/>
              </a:spcBef>
              <a:spcAft>
                <a:spcPts val="750"/>
              </a:spcAft>
              <a:buFont typeface="Wingdings" panose="05000000000000000000" charset="0"/>
              <a:buChar char="l"/>
              <a:tabLst>
                <a:tab pos="1207294" algn="l"/>
              </a:tabLst>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2pPr>
            <a:lvl3pPr marL="857250" marR="0" lvl="2" indent="-171450" algn="l" defTabSz="685800" rtl="0" eaLnBrk="1" fontAlgn="auto" latinLnBrk="0" hangingPunct="1">
              <a:lnSpc>
                <a:spcPct val="150000"/>
              </a:lnSpc>
              <a:spcBef>
                <a:spcPct val="0"/>
              </a:spcBef>
              <a:spcAft>
                <a:spcPts val="750"/>
              </a:spcAft>
              <a:buFont typeface="Wingdings" panose="05000000000000000000" charset="0"/>
              <a:buChar char="l"/>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3pPr>
            <a:lvl4pPr marL="1200150" marR="0" lvl="3" indent="-171450" algn="l" defTabSz="685800" rtl="0" eaLnBrk="1" fontAlgn="auto" latinLnBrk="0" hangingPunct="1">
              <a:lnSpc>
                <a:spcPct val="150000"/>
              </a:lnSpc>
              <a:spcBef>
                <a:spcPct val="0"/>
              </a:spcBef>
              <a:spcAft>
                <a:spcPts val="750"/>
              </a:spcAft>
              <a:buFont typeface="Wingdings" panose="05000000000000000000" charset="0"/>
              <a:buChar char="l"/>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4pPr>
            <a:lvl5pPr marL="1543050" marR="0" lvl="4" indent="-171450" algn="l" defTabSz="685800" rtl="0" eaLnBrk="1" fontAlgn="auto" latinLnBrk="0" hangingPunct="1">
              <a:lnSpc>
                <a:spcPct val="150000"/>
              </a:lnSpc>
              <a:spcBef>
                <a:spcPct val="0"/>
              </a:spcBef>
              <a:spcAft>
                <a:spcPts val="750"/>
              </a:spcAft>
              <a:buFont typeface="Wingdings" panose="05000000000000000000" charset="0"/>
              <a:buChar char="l"/>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5" name="文本占位符 4"/>
          <p:cNvSpPr>
            <a:spLocks noGrp="1"/>
          </p:cNvSpPr>
          <p:nvPr>
            <p:ph type="body" sz="quarter" idx="3" hasCustomPrompt="1"/>
            <p:custDataLst>
              <p:tags r:id="rId3"/>
            </p:custDataLst>
          </p:nvPr>
        </p:nvSpPr>
        <p:spPr>
          <a:xfrm>
            <a:off x="4676775" y="1071086"/>
            <a:ext cx="4008120" cy="285750"/>
          </a:xfrm>
        </p:spPr>
        <p:txBody>
          <a:bodyPr vert="horz" lIns="76200" tIns="28575" rIns="57150" bIns="28575" rtlCol="0" anchor="t" anchorCtr="0">
            <a:normAutofit/>
          </a:bodyPr>
          <a:lstStyle>
            <a:lvl1pPr marL="0" marR="0" lvl="0" indent="0" algn="l" defTabSz="685800" rtl="0" eaLnBrk="1" fontAlgn="auto" latinLnBrk="0" hangingPunct="1">
              <a:lnSpc>
                <a:spcPct val="100000"/>
              </a:lnSpc>
              <a:spcBef>
                <a:spcPct val="0"/>
              </a:spcBef>
              <a:spcAft>
                <a:spcPct val="0"/>
              </a:spcAft>
              <a:buFont typeface="Arial" panose="020B0604020202020204" pitchFamily="34" charset="0"/>
              <a:buNone/>
              <a:defRPr kumimoji="0" lang="zh-CN" altLang="en-US" sz="1500" b="1" i="0" u="none" strike="noStrike" kern="1200" cap="none" spc="150" normalizeH="0" baseline="0" noProof="1">
                <a:solidFill>
                  <a:schemeClr val="tx1">
                    <a:lumMod val="85000"/>
                    <a:lumOff val="15000"/>
                  </a:schemeClr>
                </a:solidFill>
                <a:uFillTx/>
                <a:latin typeface="+mn-lt"/>
                <a:ea typeface="+mn-ea"/>
                <a:cs typeface="+mn-cs"/>
                <a:sym typeface="+mn-ea"/>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a:sym typeface="+mn-ea"/>
              </a:rPr>
              <a:t>单击此处编辑文本</a:t>
            </a:r>
          </a:p>
        </p:txBody>
      </p:sp>
      <p:sp>
        <p:nvSpPr>
          <p:cNvPr id="6" name="内容占位符 5"/>
          <p:cNvSpPr>
            <a:spLocks noGrp="1"/>
          </p:cNvSpPr>
          <p:nvPr>
            <p:ph sz="quarter" idx="4"/>
            <p:custDataLst>
              <p:tags r:id="rId4"/>
            </p:custDataLst>
          </p:nvPr>
        </p:nvSpPr>
        <p:spPr>
          <a:xfrm>
            <a:off x="4676775" y="1390650"/>
            <a:ext cx="4008120" cy="3303270"/>
          </a:xfrm>
        </p:spPr>
        <p:txBody>
          <a:bodyPr vert="horz" lIns="76200" tIns="0" rIns="61913" bIns="0" rtlCol="0">
            <a:normAutofit/>
          </a:bodyPr>
          <a:lstStyle>
            <a:lvl1pPr marL="171450" marR="0" lvl="0" indent="-171450" algn="l" defTabSz="685800" rtl="0" eaLnBrk="1" fontAlgn="auto" latinLnBrk="0" hangingPunct="1">
              <a:lnSpc>
                <a:spcPct val="150000"/>
              </a:lnSpc>
              <a:spcBef>
                <a:spcPct val="0"/>
              </a:spcBef>
              <a:spcAft>
                <a:spcPts val="750"/>
              </a:spcAft>
              <a:buFont typeface="Wingdings" panose="05000000000000000000" charset="0"/>
              <a:buChar char="l"/>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1pPr>
            <a:lvl2pPr marL="514350" marR="0" lvl="1" indent="-171450" algn="l" defTabSz="685800" rtl="0" eaLnBrk="1" fontAlgn="auto" latinLnBrk="0" hangingPunct="1">
              <a:lnSpc>
                <a:spcPct val="150000"/>
              </a:lnSpc>
              <a:spcBef>
                <a:spcPct val="0"/>
              </a:spcBef>
              <a:spcAft>
                <a:spcPts val="750"/>
              </a:spcAft>
              <a:buFont typeface="Wingdings" panose="05000000000000000000" charset="0"/>
              <a:buChar char="l"/>
              <a:tabLst>
                <a:tab pos="1207294" algn="l"/>
              </a:tabLst>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2pPr>
            <a:lvl3pPr marL="857250" marR="0" lvl="2" indent="-171450" algn="l" defTabSz="685800" rtl="0" eaLnBrk="1" fontAlgn="auto" latinLnBrk="0" hangingPunct="1">
              <a:lnSpc>
                <a:spcPct val="150000"/>
              </a:lnSpc>
              <a:spcBef>
                <a:spcPct val="0"/>
              </a:spcBef>
              <a:spcAft>
                <a:spcPts val="750"/>
              </a:spcAft>
              <a:buFont typeface="Wingdings" panose="05000000000000000000" charset="0"/>
              <a:buChar char="l"/>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3pPr>
            <a:lvl4pPr marL="1200150" marR="0" lvl="3" indent="-171450" algn="l" defTabSz="685800" rtl="0" eaLnBrk="1" fontAlgn="auto" latinLnBrk="0" hangingPunct="1">
              <a:lnSpc>
                <a:spcPct val="150000"/>
              </a:lnSpc>
              <a:spcBef>
                <a:spcPct val="0"/>
              </a:spcBef>
              <a:spcAft>
                <a:spcPts val="750"/>
              </a:spcAft>
              <a:buFont typeface="Wingdings" panose="05000000000000000000" charset="0"/>
              <a:buChar char="l"/>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4pPr>
            <a:lvl5pPr marL="1543050" marR="0" lvl="4" indent="-171450" algn="l" defTabSz="685800" rtl="0" eaLnBrk="1" fontAlgn="auto" latinLnBrk="0" hangingPunct="1">
              <a:lnSpc>
                <a:spcPct val="150000"/>
              </a:lnSpc>
              <a:spcBef>
                <a:spcPct val="0"/>
              </a:spcBef>
              <a:spcAft>
                <a:spcPts val="750"/>
              </a:spcAft>
              <a:buFont typeface="Wingdings" panose="05000000000000000000" charset="0"/>
              <a:buChar char="l"/>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11" name="标题 10"/>
          <p:cNvSpPr>
            <a:spLocks noGrp="1"/>
          </p:cNvSpPr>
          <p:nvPr>
            <p:ph type="title"/>
            <p:custDataLst>
              <p:tags r:id="rId5"/>
            </p:custDataLst>
          </p:nvPr>
        </p:nvSpPr>
        <p:spPr>
          <a:xfrm>
            <a:off x="458153" y="469107"/>
            <a:ext cx="8228171" cy="530066"/>
          </a:xfrm>
        </p:spPr>
        <p:txBody>
          <a:bodyPr vert="horz" lIns="76200" tIns="28575" rIns="57150" bIns="28575" rtlCol="0" anchor="ctr" anchorCtr="0">
            <a:normAutofit/>
          </a:bodyPr>
          <a:lstStyle>
            <a:lvl1pPr marL="0" marR="0" algn="l" defTabSz="685800" rtl="0" eaLnBrk="1" fontAlgn="auto" latinLnBrk="0" hangingPunct="1">
              <a:lnSpc>
                <a:spcPct val="100000"/>
              </a:lnSpc>
              <a:buNone/>
              <a:defRPr kumimoji="0" lang="zh-CN" altLang="en-US" sz="2700" b="1" i="0" u="none" strike="noStrike" kern="1200" cap="none" spc="150" normalizeH="0" baseline="0" noProof="1">
                <a:solidFill>
                  <a:schemeClr val="tx1">
                    <a:lumMod val="85000"/>
                    <a:lumOff val="15000"/>
                  </a:schemeClr>
                </a:solidFill>
                <a:uFillTx/>
                <a:latin typeface="+mj-lt"/>
                <a:ea typeface="+mj-ea"/>
                <a:cs typeface="+mj-cs"/>
                <a:sym typeface="+mn-ea"/>
              </a:defRPr>
            </a:lvl1pPr>
          </a:lstStyle>
          <a:p>
            <a:pPr lvl="0"/>
            <a:r>
              <a:rPr>
                <a:sym typeface="+mn-ea"/>
              </a:rPr>
              <a:t>单击此处编辑母版标题样式</a:t>
            </a:r>
          </a:p>
        </p:txBody>
      </p:sp>
      <p:sp>
        <p:nvSpPr>
          <p:cNvPr id="7" name="日期占位符 3"/>
          <p:cNvSpPr>
            <a:spLocks noGrp="1"/>
          </p:cNvSpPr>
          <p:nvPr>
            <p:ph type="dt" sz="half" idx="10"/>
            <p:custDataLst>
              <p:tags r:id="rId6"/>
            </p:custDataLst>
          </p:nvPr>
        </p:nvSpPr>
        <p:spPr>
          <a:xfrm>
            <a:off x="460058" y="4735705"/>
            <a:ext cx="2025000" cy="237600"/>
          </a:xfrm>
          <a:prstGeom prst="rect">
            <a:avLst/>
          </a:prstGeom>
        </p:spPr>
        <p:txBody>
          <a:bodyPr vert="horz" lIns="68580" tIns="34290" rIns="68580" bIns="34290" rtlCol="0" anchor="ctr">
            <a:normAutofit/>
          </a:bodyPr>
          <a:lstStyle>
            <a:lvl1pPr algn="l">
              <a:defRPr sz="800">
                <a:solidFill>
                  <a:schemeClr val="tx1">
                    <a:tint val="75000"/>
                  </a:schemeClr>
                </a:solidFill>
              </a:defRPr>
            </a:lvl1pPr>
          </a:lstStyle>
          <a:p>
            <a:fld id="{760FBDFE-C587-4B4C-A407-44438C67B59E}" type="datetimeFigureOut">
              <a:rPr lang="zh-CN" altLang="en-US" smtClean="0"/>
              <a:t>2022/4/13</a:t>
            </a:fld>
            <a:endParaRPr lang="zh-CN" altLang="en-US"/>
          </a:p>
        </p:txBody>
      </p:sp>
      <p:sp>
        <p:nvSpPr>
          <p:cNvPr id="8" name="页脚占位符 4"/>
          <p:cNvSpPr>
            <a:spLocks noGrp="1"/>
          </p:cNvSpPr>
          <p:nvPr>
            <p:ph type="ftr" sz="quarter" idx="11"/>
            <p:custDataLst>
              <p:tags r:id="rId7"/>
            </p:custDataLst>
          </p:nvPr>
        </p:nvSpPr>
        <p:spPr>
          <a:xfrm>
            <a:off x="3087000" y="4735705"/>
            <a:ext cx="2970000" cy="237600"/>
          </a:xfrm>
          <a:prstGeom prst="rect">
            <a:avLst/>
          </a:prstGeom>
        </p:spPr>
        <p:txBody>
          <a:bodyPr vert="horz" lIns="68580" tIns="34290" rIns="68580" bIns="34290" rtlCol="0" anchor="ctr">
            <a:normAutofit/>
          </a:bodyPr>
          <a:lstStyle>
            <a:lvl1pPr algn="ctr">
              <a:defRPr sz="800">
                <a:solidFill>
                  <a:schemeClr val="tx1">
                    <a:tint val="75000"/>
                  </a:schemeClr>
                </a:solidFill>
              </a:defRPr>
            </a:lvl1pPr>
          </a:lstStyle>
          <a:p>
            <a:endParaRPr lang="zh-CN" altLang="en-US"/>
          </a:p>
        </p:txBody>
      </p:sp>
      <p:sp>
        <p:nvSpPr>
          <p:cNvPr id="9" name="灯片编号占位符 5"/>
          <p:cNvSpPr>
            <a:spLocks noGrp="1"/>
          </p:cNvSpPr>
          <p:nvPr>
            <p:ph type="sldNum" sz="quarter" idx="12"/>
            <p:custDataLst>
              <p:tags r:id="rId8"/>
            </p:custDataLst>
          </p:nvPr>
        </p:nvSpPr>
        <p:spPr>
          <a:xfrm>
            <a:off x="6658943" y="4735705"/>
            <a:ext cx="2025000" cy="237600"/>
          </a:xfrm>
          <a:prstGeom prst="rect">
            <a:avLst/>
          </a:prstGeom>
        </p:spPr>
        <p:txBody>
          <a:bodyPr vert="horz" lIns="68580" tIns="34290" rIns="68580" bIns="34290" rtlCol="0" anchor="ctr">
            <a:normAutofit/>
          </a:bodyPr>
          <a:lstStyle>
            <a:lvl1pPr algn="r">
              <a:defRPr sz="800">
                <a:solidFill>
                  <a:schemeClr val="tx1">
                    <a:tint val="75000"/>
                  </a:schemeClr>
                </a:solidFill>
              </a:defRPr>
            </a:lvl1p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11" name="标题 10"/>
          <p:cNvSpPr>
            <a:spLocks noGrp="1"/>
          </p:cNvSpPr>
          <p:nvPr>
            <p:ph type="title"/>
            <p:custDataLst>
              <p:tags r:id="rId1"/>
            </p:custDataLst>
          </p:nvPr>
        </p:nvSpPr>
        <p:spPr>
          <a:xfrm>
            <a:off x="458153" y="469107"/>
            <a:ext cx="8228171" cy="530066"/>
          </a:xfrm>
        </p:spPr>
        <p:txBody>
          <a:bodyPr vert="horz" lIns="76200" tIns="28575" rIns="57150" bIns="28575" rtlCol="0" anchor="ctr" anchorCtr="0">
            <a:normAutofit/>
          </a:bodyPr>
          <a:lstStyle>
            <a:lvl1pPr marL="0" marR="0" algn="l" defTabSz="685800" rtl="0" eaLnBrk="1" fontAlgn="auto" latinLnBrk="0" hangingPunct="1">
              <a:lnSpc>
                <a:spcPct val="100000"/>
              </a:lnSpc>
              <a:buNone/>
              <a:defRPr kumimoji="0" lang="zh-CN" altLang="en-US" sz="2700" b="1" i="0" u="none" strike="noStrike" kern="1200" cap="none" spc="150" normalizeH="0" baseline="0" noProof="1">
                <a:solidFill>
                  <a:schemeClr val="tx1">
                    <a:lumMod val="75000"/>
                    <a:lumOff val="25000"/>
                  </a:schemeClr>
                </a:solidFill>
                <a:uFillTx/>
                <a:latin typeface="+mj-lt"/>
                <a:ea typeface="+mj-ea"/>
                <a:cs typeface="+mj-cs"/>
                <a:sym typeface="+mn-ea"/>
              </a:defRPr>
            </a:lvl1pPr>
          </a:lstStyle>
          <a:p>
            <a:pPr lvl="0"/>
            <a:r>
              <a:rPr>
                <a:sym typeface="+mn-ea"/>
              </a:rPr>
              <a:t>单击此处编辑母版标题样式</a:t>
            </a:r>
          </a:p>
        </p:txBody>
      </p:sp>
      <p:sp>
        <p:nvSpPr>
          <p:cNvPr id="4" name="日期占位符 3"/>
          <p:cNvSpPr>
            <a:spLocks noGrp="1"/>
          </p:cNvSpPr>
          <p:nvPr>
            <p:ph type="dt" sz="half" idx="2"/>
            <p:custDataLst>
              <p:tags r:id="rId2"/>
            </p:custDataLst>
          </p:nvPr>
        </p:nvSpPr>
        <p:spPr>
          <a:xfrm>
            <a:off x="460058" y="4735705"/>
            <a:ext cx="2025000" cy="237600"/>
          </a:xfrm>
          <a:prstGeom prst="rect">
            <a:avLst/>
          </a:prstGeom>
        </p:spPr>
        <p:txBody>
          <a:bodyPr vert="horz" lIns="68580" tIns="34290" rIns="68580" bIns="34290" rtlCol="0" anchor="ctr">
            <a:normAutofit/>
          </a:bodyPr>
          <a:lstStyle>
            <a:lvl1pPr algn="l">
              <a:defRPr sz="800">
                <a:solidFill>
                  <a:schemeClr val="tx1">
                    <a:tint val="75000"/>
                  </a:schemeClr>
                </a:solidFill>
              </a:defRPr>
            </a:lvl1pPr>
          </a:lstStyle>
          <a:p>
            <a:fld id="{760FBDFE-C587-4B4C-A407-44438C67B59E}" type="datetimeFigureOut">
              <a:rPr lang="zh-CN" altLang="en-US" smtClean="0"/>
              <a:t>2022/4/13</a:t>
            </a:fld>
            <a:endParaRPr lang="zh-CN" altLang="en-US"/>
          </a:p>
        </p:txBody>
      </p:sp>
      <p:sp>
        <p:nvSpPr>
          <p:cNvPr id="5" name="页脚占位符 4"/>
          <p:cNvSpPr>
            <a:spLocks noGrp="1"/>
          </p:cNvSpPr>
          <p:nvPr>
            <p:ph type="ftr" sz="quarter" idx="3"/>
            <p:custDataLst>
              <p:tags r:id="rId3"/>
            </p:custDataLst>
          </p:nvPr>
        </p:nvSpPr>
        <p:spPr>
          <a:xfrm>
            <a:off x="3087000" y="4735705"/>
            <a:ext cx="2970000" cy="237600"/>
          </a:xfrm>
          <a:prstGeom prst="rect">
            <a:avLst/>
          </a:prstGeom>
        </p:spPr>
        <p:txBody>
          <a:bodyPr vert="horz" lIns="68580" tIns="34290" rIns="68580" bIns="34290" rtlCol="0" anchor="ctr">
            <a:normAutofit/>
          </a:bodyPr>
          <a:lstStyle>
            <a:lvl1pPr algn="ctr">
              <a:defRPr sz="8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4"/>
            </p:custDataLst>
          </p:nvPr>
        </p:nvSpPr>
        <p:spPr>
          <a:xfrm>
            <a:off x="6658943" y="4735705"/>
            <a:ext cx="2025000" cy="237600"/>
          </a:xfrm>
          <a:prstGeom prst="rect">
            <a:avLst/>
          </a:prstGeom>
        </p:spPr>
        <p:txBody>
          <a:bodyPr vert="horz" lIns="68580" tIns="34290" rIns="68580" bIns="34290" rtlCol="0" anchor="ctr">
            <a:normAutofit/>
          </a:bodyPr>
          <a:lstStyle>
            <a:lvl1pPr algn="r">
              <a:defRPr sz="800">
                <a:solidFill>
                  <a:schemeClr val="tx1">
                    <a:tint val="75000"/>
                  </a:schemeClr>
                </a:solidFill>
              </a:defRPr>
            </a:lvl1p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空白">
    <p:bg>
      <p:bgPr>
        <a:solidFill>
          <a:schemeClr val="bg2"/>
        </a:solidFill>
        <a:effectLst/>
      </p:bgPr>
    </p:bg>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502448" y="332426"/>
            <a:ext cx="8139178" cy="331473"/>
          </a:xfrm>
        </p:spPr>
        <p:txBody>
          <a:bodyPr vert="horz" lIns="76200" tIns="28575" rIns="57150" bIns="28575" rtlCol="0" anchor="t" anchorCtr="0">
            <a:noAutofit/>
          </a:bodyPr>
          <a:lstStyle>
            <a:lvl1pPr marL="0" marR="0" lvl="0" algn="l" defTabSz="685800" rtl="0" eaLnBrk="1" fontAlgn="auto" latinLnBrk="0" hangingPunct="1">
              <a:lnSpc>
                <a:spcPct val="100000"/>
              </a:lnSpc>
              <a:buNone/>
              <a:defRPr kumimoji="0" lang="zh-CN" altLang="en-US" sz="1800" b="1" i="0" u="none" strike="noStrike" kern="1200" cap="none" spc="150" normalizeH="0" baseline="0" noProof="1">
                <a:solidFill>
                  <a:schemeClr val="tx1"/>
                </a:solidFill>
                <a:uFillTx/>
                <a:latin typeface="微软雅黑" panose="020B0503020204020204" pitchFamily="34" charset="-122"/>
                <a:ea typeface="微软雅黑" panose="020B0503020204020204" pitchFamily="34" charset="-122"/>
                <a:cs typeface="+mj-cs"/>
                <a:sym typeface="+mn-ea"/>
              </a:defRPr>
            </a:lvl1pPr>
          </a:lstStyle>
          <a:p>
            <a:pPr lvl="0"/>
            <a:r>
              <a:rPr>
                <a:sym typeface="+mn-ea"/>
              </a:rPr>
              <a:t>单击此处编辑母版标题样式</a:t>
            </a:r>
          </a:p>
        </p:txBody>
      </p:sp>
      <p:sp>
        <p:nvSpPr>
          <p:cNvPr id="3" name="图片占位符 2"/>
          <p:cNvSpPr>
            <a:spLocks noGrp="1"/>
          </p:cNvSpPr>
          <p:nvPr>
            <p:ph type="pic" idx="1"/>
            <p:custDataLst>
              <p:tags r:id="rId2"/>
            </p:custDataLst>
          </p:nvPr>
        </p:nvSpPr>
        <p:spPr>
          <a:xfrm>
            <a:off x="502447" y="714382"/>
            <a:ext cx="3962432" cy="4041680"/>
          </a:xfrm>
        </p:spPr>
        <p:txBody>
          <a:bodyPr vert="horz" lIns="76200" tIns="0" rIns="61913" bIns="0" rtlCol="0">
            <a:noAutofit/>
          </a:bodyPr>
          <a:lstStyle>
            <a:lvl1pPr marL="0" marR="0" lvl="0" indent="0" algn="l" defTabSz="685800" rtl="0" eaLnBrk="1" fontAlgn="auto" latinLnBrk="0" hangingPunct="1">
              <a:lnSpc>
                <a:spcPct val="130000"/>
              </a:lnSpc>
              <a:spcBef>
                <a:spcPct val="0"/>
              </a:spcBef>
              <a:spcAft>
                <a:spcPts val="750"/>
              </a:spcAft>
              <a:buFont typeface="Arial" panose="020B0604020202020204" pitchFamily="34" charset="0"/>
              <a:buNone/>
              <a:defRPr kumimoji="0" lang="zh-CN" altLang="en-US" sz="1200" b="0" i="0" u="none" strike="noStrike" kern="1200" cap="none" spc="113" normalizeH="0" baseline="0" noProof="1">
                <a:solidFill>
                  <a:schemeClr val="tx1"/>
                </a:solidFill>
                <a:uFillTx/>
                <a:latin typeface="微软雅黑" panose="020B0503020204020204" pitchFamily="34" charset="-122"/>
                <a:ea typeface="微软雅黑" panose="020B0503020204020204" pitchFamily="34" charset="-122"/>
                <a:cs typeface="+mn-cs"/>
                <a:sym typeface="+mn-ea"/>
              </a:defRPr>
            </a:lvl1pPr>
            <a:lvl2pPr marL="514350" marR="0" lvl="1" indent="-171450" algn="l" defTabSz="685800" rtl="0" eaLnBrk="1" fontAlgn="auto" latinLnBrk="0" hangingPunct="1">
              <a:lnSpc>
                <a:spcPct val="130000"/>
              </a:lnSpc>
              <a:spcBef>
                <a:spcPct val="0"/>
              </a:spcBef>
              <a:spcAft>
                <a:spcPts val="750"/>
              </a:spcAft>
              <a:buFont typeface="Arial" panose="020B0604020202020204" pitchFamily="34" charset="0"/>
              <a:buChar char="•"/>
              <a:tabLst>
                <a:tab pos="1207294" algn="l"/>
              </a:tabLst>
              <a:defRPr kumimoji="0" lang="zh-CN" altLang="en-US" sz="1200" b="0" i="0" u="none" strike="noStrike" kern="1200" cap="none" spc="113" normalizeH="0" baseline="0" noProof="1">
                <a:solidFill>
                  <a:schemeClr val="tx1"/>
                </a:solidFill>
                <a:uFillTx/>
                <a:latin typeface="+mn-lt"/>
                <a:ea typeface="+mn-ea"/>
                <a:cs typeface="+mn-cs"/>
                <a:sym typeface="+mn-ea"/>
              </a:defRPr>
            </a:lvl2pPr>
            <a:lvl3pPr marL="857250" marR="0" lvl="2" indent="-171450" algn="l" defTabSz="685800" rtl="0" eaLnBrk="1" fontAlgn="auto" latinLnBrk="0" hangingPunct="1">
              <a:lnSpc>
                <a:spcPct val="130000"/>
              </a:lnSpc>
              <a:spcBef>
                <a:spcPct val="0"/>
              </a:spcBef>
              <a:spcAft>
                <a:spcPts val="750"/>
              </a:spcAft>
              <a:buFont typeface="Arial" panose="020B0604020202020204" pitchFamily="34" charset="0"/>
              <a:buChar char="•"/>
              <a:defRPr kumimoji="0" lang="zh-CN" altLang="en-US" sz="1200" b="0" i="0" u="none" strike="noStrike" kern="1200" cap="none" spc="113" normalizeH="0" baseline="0" noProof="1">
                <a:solidFill>
                  <a:schemeClr val="tx1"/>
                </a:solidFill>
                <a:uFillTx/>
                <a:latin typeface="+mn-lt"/>
                <a:ea typeface="+mn-ea"/>
                <a:cs typeface="+mn-cs"/>
                <a:sym typeface="+mn-ea"/>
              </a:defRPr>
            </a:lvl3pPr>
            <a:lvl4pPr marL="1200150" marR="0" lvl="3" indent="-171450" algn="l" defTabSz="685800" rtl="0" eaLnBrk="1" fontAlgn="auto" latinLnBrk="0" hangingPunct="1">
              <a:lnSpc>
                <a:spcPct val="130000"/>
              </a:lnSpc>
              <a:spcBef>
                <a:spcPct val="0"/>
              </a:spcBef>
              <a:spcAft>
                <a:spcPts val="750"/>
              </a:spcAft>
              <a:buFont typeface="Arial" panose="020B0604020202020204" pitchFamily="34" charset="0"/>
              <a:buChar char="•"/>
              <a:defRPr kumimoji="0" lang="zh-CN" altLang="en-US" sz="1200" b="0" i="0" u="none" strike="noStrike" kern="1200" cap="none" spc="113" normalizeH="0" baseline="0" noProof="1">
                <a:solidFill>
                  <a:schemeClr val="tx1"/>
                </a:solidFill>
                <a:uFillTx/>
                <a:latin typeface="+mn-lt"/>
                <a:ea typeface="+mn-ea"/>
                <a:cs typeface="+mn-cs"/>
                <a:sym typeface="+mn-ea"/>
              </a:defRPr>
            </a:lvl4pPr>
            <a:lvl5pPr marL="1543050" marR="0" lvl="4" indent="-171450" algn="l" defTabSz="685800" rtl="0" eaLnBrk="1" fontAlgn="auto" latinLnBrk="0" hangingPunct="1">
              <a:lnSpc>
                <a:spcPct val="130000"/>
              </a:lnSpc>
              <a:spcBef>
                <a:spcPct val="0"/>
              </a:spcBef>
              <a:spcAft>
                <a:spcPts val="750"/>
              </a:spcAft>
              <a:buFont typeface="Arial" panose="020B0604020202020204" pitchFamily="34" charset="0"/>
              <a:buChar char="•"/>
              <a:defRPr kumimoji="0" lang="zh-CN" altLang="en-US" sz="1200" b="0" i="0" u="none" strike="noStrike" kern="1200" cap="none" spc="113" normalizeH="0" baseline="0" noProof="1">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3"/>
            </p:custDataLst>
          </p:nvPr>
        </p:nvSpPr>
        <p:spPr>
          <a:xfrm>
            <a:off x="4679194" y="714382"/>
            <a:ext cx="3962432" cy="4041680"/>
          </a:xfrm>
        </p:spPr>
        <p:txBody>
          <a:bodyPr vert="horz" lIns="76200" tIns="0" rIns="61913" bIns="0" rtlCol="0">
            <a:normAutofit/>
          </a:bodyPr>
          <a:lstStyle>
            <a:lvl1pPr marL="171450" marR="0" lvl="0" indent="-171450" algn="l" defTabSz="685800" rtl="0" eaLnBrk="1" fontAlgn="auto" latinLnBrk="0" hangingPunct="1">
              <a:lnSpc>
                <a:spcPct val="130000"/>
              </a:lnSpc>
              <a:spcBef>
                <a:spcPct val="0"/>
              </a:spcBef>
              <a:spcAft>
                <a:spcPts val="750"/>
              </a:spcAft>
              <a:buFont typeface="Arial" panose="020B0604020202020204" pitchFamily="34" charset="0"/>
              <a:buChar char="•"/>
              <a:defRPr kumimoji="0" lang="zh-CN" altLang="en-US" sz="1200" b="0" i="0" u="none" strike="noStrike" kern="1200" cap="none" spc="113" normalizeH="0" baseline="0" noProof="1">
                <a:solidFill>
                  <a:schemeClr val="tx1"/>
                </a:solidFill>
                <a:uFillTx/>
                <a:latin typeface="微软雅黑" panose="020B0503020204020204" pitchFamily="34" charset="-122"/>
                <a:ea typeface="微软雅黑" panose="020B0503020204020204" pitchFamily="34" charset="-122"/>
                <a:cs typeface="+mn-cs"/>
                <a:sym typeface="+mn-ea"/>
              </a:defRPr>
            </a:lvl1pPr>
          </a:lstStyle>
          <a:p>
            <a:pPr lvl="0"/>
            <a:r>
              <a:rPr>
                <a:sym typeface="+mn-ea"/>
              </a:rPr>
              <a:t>单击此处编辑母版文本样式</a:t>
            </a: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t>2022/4/13</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t>‹#›</a:t>
            </a:fld>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00"/>
            <a:ext cx="8226900" cy="529200"/>
          </a:xfrm>
        </p:spPr>
        <p:txBody>
          <a:bodyPr vert="horz" lIns="67500" tIns="35100" rIns="67500" bIns="35100" rtlCol="0" anchor="ctr" anchorCtr="0">
            <a:normAutofit/>
          </a:bodyPr>
          <a:lstStyle>
            <a:lvl1pPr marL="0" marR="0" algn="l" defTabSz="685800" rtl="0" eaLnBrk="1" fontAlgn="auto" latinLnBrk="0" hangingPunct="1">
              <a:lnSpc>
                <a:spcPct val="100000"/>
              </a:lnSpc>
              <a:buNone/>
              <a:defRPr kumimoji="0" lang="zh-CN" altLang="en-US" sz="2700" b="1" i="0" u="none" strike="noStrike" kern="1200" cap="none" spc="225"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内容占位符 2"/>
          <p:cNvSpPr>
            <a:spLocks noGrp="1"/>
          </p:cNvSpPr>
          <p:nvPr>
            <p:ph idx="1"/>
            <p:custDataLst>
              <p:tags r:id="rId2"/>
            </p:custDataLst>
          </p:nvPr>
        </p:nvSpPr>
        <p:spPr>
          <a:xfrm>
            <a:off x="456300" y="1117800"/>
            <a:ext cx="8226900" cy="3569400"/>
          </a:xfrm>
        </p:spPr>
        <p:txBody>
          <a:bodyPr vert="horz" lIns="67500" tIns="35100" rIns="67500" bIns="35100" rtlCol="0">
            <a:normAutofit/>
          </a:bodyPr>
          <a:lstStyle>
            <a:lvl1pPr marL="171450" marR="0" lvl="0" indent="-171450" algn="l" defTabSz="685800" rtl="0" eaLnBrk="1" fontAlgn="auto" latinLnBrk="0" hangingPunct="1">
              <a:lnSpc>
                <a:spcPct val="130000"/>
              </a:lnSpc>
              <a:spcBef>
                <a:spcPct val="0"/>
              </a:spcBef>
              <a:spcAft>
                <a:spcPts val="750"/>
              </a:spcAft>
              <a:buFont typeface="Arial" panose="020B0604020202020204" pitchFamily="34" charset="0"/>
              <a:buChar char="●"/>
              <a:defRPr kumimoji="0" lang="zh-CN" altLang="en-US" sz="14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685800" rtl="0" eaLnBrk="1" fontAlgn="auto" latinLnBrk="0" hangingPunct="1">
              <a:lnSpc>
                <a:spcPct val="120000"/>
              </a:lnSpc>
              <a:spcBef>
                <a:spcPct val="0"/>
              </a:spcBef>
              <a:spcAft>
                <a:spcPts val="450"/>
              </a:spcAft>
              <a:buFont typeface="Arial" panose="020B0604020202020204" pitchFamily="34" charset="0"/>
              <a:buChar char="●"/>
              <a:tabLst>
                <a:tab pos="1207294" algn="l"/>
              </a:tabLst>
              <a:defRPr kumimoji="0" lang="zh-CN" altLang="en-US" sz="12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685800" rtl="0" eaLnBrk="1" fontAlgn="auto" latinLnBrk="0" hangingPunct="1">
              <a:lnSpc>
                <a:spcPct val="120000"/>
              </a:lnSpc>
              <a:spcBef>
                <a:spcPct val="0"/>
              </a:spcBef>
              <a:spcAft>
                <a:spcPts val="450"/>
              </a:spcAft>
              <a:buFont typeface="Arial" panose="020B0604020202020204" pitchFamily="34" charset="0"/>
              <a:buChar char="●"/>
              <a:defRPr kumimoji="0" lang="zh-CN" altLang="en-US" sz="12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685800" rtl="0" eaLnBrk="1" fontAlgn="auto" latinLnBrk="0" hangingPunct="1">
              <a:lnSpc>
                <a:spcPct val="120000"/>
              </a:lnSpc>
              <a:spcBef>
                <a:spcPct val="0"/>
              </a:spcBef>
              <a:spcAft>
                <a:spcPts val="225"/>
              </a:spcAft>
              <a:buFont typeface="Wingdings" panose="05000000000000000000" charset="0"/>
              <a:buChar char=""/>
              <a:defRPr kumimoji="0" lang="zh-CN" altLang="en-US" sz="11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685800" rtl="0" eaLnBrk="1" fontAlgn="auto" latinLnBrk="0" hangingPunct="1">
              <a:lnSpc>
                <a:spcPct val="120000"/>
              </a:lnSpc>
              <a:spcBef>
                <a:spcPct val="0"/>
              </a:spcBef>
              <a:spcAft>
                <a:spcPts val="225"/>
              </a:spcAft>
              <a:buFont typeface="Arial" panose="020B0604020202020204" pitchFamily="34" charset="0"/>
              <a:buChar char="•"/>
              <a:defRPr kumimoji="0" lang="zh-CN" altLang="en-US" sz="11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1714500" indent="0">
              <a:buNone/>
              <a:defRPr/>
            </a:lvl6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2022/4/13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7676197" y="685800"/>
            <a:ext cx="782003" cy="3771900"/>
          </a:xfrm>
        </p:spPr>
        <p:txBody>
          <a:bodyPr vert="eaVert" lIns="67628" tIns="35243" rIns="67628" bIns="35243" rtlCol="0" anchor="ctr" anchorCtr="0">
            <a:normAutofit/>
          </a:bodyPr>
          <a:lstStyle>
            <a:lvl1pPr marL="0" marR="0" lvl="0" algn="l" defTabSz="685800" rtl="0" eaLnBrk="1" fontAlgn="auto" latinLnBrk="0" hangingPunct="1">
              <a:lnSpc>
                <a:spcPct val="100000"/>
              </a:lnSpc>
              <a:spcAft>
                <a:spcPct val="0"/>
              </a:spcAft>
              <a:buNone/>
              <a:defRPr kumimoji="0" lang="zh-CN" altLang="en-US" sz="2100" b="1" i="0" u="none" strike="noStrike" kern="1200" cap="none" spc="150" normalizeH="0" baseline="0" noProof="1">
                <a:solidFill>
                  <a:schemeClr val="tx1">
                    <a:lumMod val="85000"/>
                    <a:lumOff val="15000"/>
                  </a:schemeClr>
                </a:solidFill>
                <a:uFillTx/>
                <a:latin typeface="+mj-lt"/>
                <a:ea typeface="+mj-ea"/>
                <a:cs typeface="+mj-cs"/>
                <a:sym typeface="+mn-ea"/>
              </a:defRPr>
            </a:lvl1pPr>
          </a:lstStyle>
          <a:p>
            <a:pPr lvl="0"/>
            <a:r>
              <a:rPr>
                <a:sym typeface="+mn-ea"/>
              </a:rPr>
              <a:t>单击此处编辑标题</a:t>
            </a:r>
          </a:p>
        </p:txBody>
      </p:sp>
      <p:sp>
        <p:nvSpPr>
          <p:cNvPr id="3" name="竖排文字占位符 2"/>
          <p:cNvSpPr>
            <a:spLocks noGrp="1"/>
          </p:cNvSpPr>
          <p:nvPr>
            <p:ph type="body" orient="vert" idx="1" hasCustomPrompt="1"/>
            <p:custDataLst>
              <p:tags r:id="rId2"/>
            </p:custDataLst>
          </p:nvPr>
        </p:nvSpPr>
        <p:spPr>
          <a:xfrm>
            <a:off x="685324" y="685800"/>
            <a:ext cx="6877526" cy="3771424"/>
          </a:xfrm>
        </p:spPr>
        <p:txBody>
          <a:bodyPr vert="eaVert" lIns="35243" tIns="35243" rIns="35243" bIns="35243">
            <a:normAutofit/>
          </a:bodyPr>
          <a:lstStyle>
            <a:lvl1pPr indent="0" eaLnBrk="1" fontAlgn="auto" latinLnBrk="0" hangingPunct="1">
              <a:buFont typeface="Wingdings" panose="05000000000000000000" charset="0"/>
              <a:buChar char="l"/>
              <a:defRPr>
                <a:solidFill>
                  <a:schemeClr val="tx1">
                    <a:lumMod val="65000"/>
                    <a:lumOff val="35000"/>
                  </a:schemeClr>
                </a:solidFill>
              </a:defRPr>
            </a:lvl1pPr>
            <a:lvl2pPr indent="0" eaLnBrk="1" fontAlgn="auto" latinLnBrk="0" hangingPunct="1">
              <a:buFont typeface="Wingdings" panose="05000000000000000000" charset="0"/>
              <a:buChar char="l"/>
              <a:defRPr>
                <a:solidFill>
                  <a:schemeClr val="tx1">
                    <a:lumMod val="65000"/>
                    <a:lumOff val="35000"/>
                  </a:schemeClr>
                </a:solidFill>
              </a:defRPr>
            </a:lvl2pPr>
            <a:lvl3pPr indent="0" eaLnBrk="1" fontAlgn="auto" latinLnBrk="0" hangingPunct="1">
              <a:buFont typeface="Wingdings" panose="05000000000000000000" charset="0"/>
              <a:buChar char="l"/>
              <a:defRPr>
                <a:solidFill>
                  <a:schemeClr val="tx1">
                    <a:lumMod val="65000"/>
                    <a:lumOff val="35000"/>
                  </a:schemeClr>
                </a:solidFill>
              </a:defRPr>
            </a:lvl3pPr>
            <a:lvl4pPr indent="0" eaLnBrk="1" fontAlgn="auto" latinLnBrk="0" hangingPunct="1">
              <a:buFont typeface="Wingdings" panose="05000000000000000000" charset="0"/>
              <a:buChar char="l"/>
              <a:defRPr>
                <a:solidFill>
                  <a:schemeClr val="tx1">
                    <a:lumMod val="65000"/>
                    <a:lumOff val="35000"/>
                  </a:schemeClr>
                </a:solidFill>
              </a:defRPr>
            </a:lvl4pPr>
            <a:lvl5pPr indent="0" eaLnBrk="1" fontAlgn="auto" latinLnBrk="0" hangingPunct="1">
              <a:buFont typeface="Wingdings" panose="05000000000000000000" charset="0"/>
              <a:buChar char="l"/>
              <a:defRPr>
                <a:solidFill>
                  <a:schemeClr val="tx1">
                    <a:lumMod val="65000"/>
                    <a:lumOff val="35000"/>
                  </a:schemeClr>
                </a:solidFill>
              </a:defRPr>
            </a:lvl5pPr>
          </a:lstStyle>
          <a:p>
            <a:pPr lvl="0"/>
            <a:r>
              <a:rPr lang="zh-CN" altLang="en-US"/>
              <a:t> 单击此处编辑文本</a:t>
            </a:r>
          </a:p>
          <a:p>
            <a:pPr lvl="1"/>
            <a:r>
              <a:rPr lang="zh-CN" altLang="en-US"/>
              <a:t> 第二级</a:t>
            </a:r>
          </a:p>
          <a:p>
            <a:pPr lvl="2"/>
            <a:r>
              <a:rPr lang="zh-CN" altLang="en-US"/>
              <a:t> 第三级</a:t>
            </a:r>
          </a:p>
          <a:p>
            <a:pPr lvl="3"/>
            <a:r>
              <a:rPr lang="zh-CN" altLang="en-US"/>
              <a:t> 第四级</a:t>
            </a:r>
          </a:p>
          <a:p>
            <a:pPr lvl="4"/>
            <a:r>
              <a:rPr lang="zh-CN" altLang="en-US"/>
              <a:t> 第五级</a:t>
            </a:r>
          </a:p>
        </p:txBody>
      </p:sp>
      <p:sp>
        <p:nvSpPr>
          <p:cNvPr id="4" name="日期占位符 3"/>
          <p:cNvSpPr>
            <a:spLocks noGrp="1"/>
          </p:cNvSpPr>
          <p:nvPr>
            <p:ph type="dt" sz="half" idx="2"/>
            <p:custDataLst>
              <p:tags r:id="rId3"/>
            </p:custDataLst>
          </p:nvPr>
        </p:nvSpPr>
        <p:spPr>
          <a:xfrm>
            <a:off x="460058" y="4735705"/>
            <a:ext cx="2025000" cy="237600"/>
          </a:xfrm>
          <a:prstGeom prst="rect">
            <a:avLst/>
          </a:prstGeom>
        </p:spPr>
        <p:txBody>
          <a:bodyPr vert="horz" lIns="68580" tIns="34290" rIns="68580" bIns="34290" rtlCol="0" anchor="ctr">
            <a:normAutofit/>
          </a:bodyPr>
          <a:lstStyle>
            <a:lvl1pPr algn="l">
              <a:defRPr sz="800">
                <a:solidFill>
                  <a:schemeClr val="tx1">
                    <a:tint val="75000"/>
                  </a:schemeClr>
                </a:solidFill>
              </a:defRPr>
            </a:lvl1pPr>
          </a:lstStyle>
          <a:p>
            <a:fld id="{760FBDFE-C587-4B4C-A407-44438C67B59E}" type="datetimeFigureOut">
              <a:rPr lang="zh-CN" altLang="en-US" smtClean="0"/>
              <a:t>2022/4/13</a:t>
            </a:fld>
            <a:endParaRPr lang="zh-CN" altLang="en-US"/>
          </a:p>
        </p:txBody>
      </p:sp>
      <p:sp>
        <p:nvSpPr>
          <p:cNvPr id="5" name="页脚占位符 4"/>
          <p:cNvSpPr>
            <a:spLocks noGrp="1"/>
          </p:cNvSpPr>
          <p:nvPr>
            <p:ph type="ftr" sz="quarter" idx="3"/>
            <p:custDataLst>
              <p:tags r:id="rId4"/>
            </p:custDataLst>
          </p:nvPr>
        </p:nvSpPr>
        <p:spPr>
          <a:xfrm>
            <a:off x="3087000" y="4735705"/>
            <a:ext cx="2970000" cy="237600"/>
          </a:xfrm>
          <a:prstGeom prst="rect">
            <a:avLst/>
          </a:prstGeom>
        </p:spPr>
        <p:txBody>
          <a:bodyPr vert="horz" lIns="68580" tIns="34290" rIns="68580" bIns="34290" rtlCol="0" anchor="ctr">
            <a:normAutofit/>
          </a:bodyPr>
          <a:lstStyle>
            <a:lvl1pPr algn="ctr">
              <a:defRPr sz="8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5"/>
            </p:custDataLst>
          </p:nvPr>
        </p:nvSpPr>
        <p:spPr>
          <a:xfrm>
            <a:off x="6658943" y="4735705"/>
            <a:ext cx="2025000" cy="237600"/>
          </a:xfrm>
          <a:prstGeom prst="rect">
            <a:avLst/>
          </a:prstGeom>
        </p:spPr>
        <p:txBody>
          <a:bodyPr vert="horz" lIns="68580" tIns="34290" rIns="68580" bIns="34290" rtlCol="0" anchor="ctr">
            <a:normAutofit/>
          </a:bodyPr>
          <a:lstStyle>
            <a:lvl1pPr algn="r">
              <a:defRPr sz="800">
                <a:solidFill>
                  <a:schemeClr val="tx1">
                    <a:tint val="75000"/>
                  </a:schemeClr>
                </a:solidFill>
              </a:defRPr>
            </a:lvl1p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8" name="内容占位符 7"/>
          <p:cNvSpPr>
            <a:spLocks noGrp="1"/>
          </p:cNvSpPr>
          <p:nvPr>
            <p:ph idx="1"/>
            <p:custDataLst>
              <p:tags r:id="rId1"/>
            </p:custDataLst>
          </p:nvPr>
        </p:nvSpPr>
        <p:spPr>
          <a:xfrm>
            <a:off x="458629" y="581502"/>
            <a:ext cx="8226743" cy="4111466"/>
          </a:xfrm>
        </p:spPr>
        <p:txBody>
          <a:bodyPr vert="horz" lIns="67628" tIns="35243" rIns="67628" bIns="35243" rtlCol="0">
            <a:normAutofit/>
          </a:bodyPr>
          <a:lstStyle>
            <a:lvl1pPr marL="171450" marR="0" lvl="0" indent="-171450" algn="l" defTabSz="685800" rtl="0" eaLnBrk="1" fontAlgn="auto" latinLnBrk="0" hangingPunct="1">
              <a:lnSpc>
                <a:spcPct val="130000"/>
              </a:lnSpc>
              <a:spcBef>
                <a:spcPct val="0"/>
              </a:spcBef>
              <a:spcAft>
                <a:spcPts val="750"/>
              </a:spcAft>
              <a:buFont typeface="Wingdings" panose="05000000000000000000" charset="0"/>
              <a:buChar char="l"/>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1pPr>
            <a:lvl2pPr marL="514350" marR="0" lvl="1" indent="-171450" algn="l" defTabSz="685800" rtl="0" eaLnBrk="1" fontAlgn="auto" latinLnBrk="0" hangingPunct="1">
              <a:lnSpc>
                <a:spcPct val="130000"/>
              </a:lnSpc>
              <a:spcBef>
                <a:spcPct val="0"/>
              </a:spcBef>
              <a:spcAft>
                <a:spcPts val="750"/>
              </a:spcAft>
              <a:buFont typeface="Wingdings" panose="05000000000000000000" charset="0"/>
              <a:buChar char="l"/>
              <a:tabLst>
                <a:tab pos="1207294" algn="l"/>
              </a:tabLst>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2pPr>
            <a:lvl3pPr marL="857250" marR="0" lvl="2" indent="-171450" algn="l" defTabSz="685800" rtl="0" eaLnBrk="1" fontAlgn="auto" latinLnBrk="0" hangingPunct="1">
              <a:lnSpc>
                <a:spcPct val="130000"/>
              </a:lnSpc>
              <a:spcBef>
                <a:spcPct val="0"/>
              </a:spcBef>
              <a:spcAft>
                <a:spcPts val="750"/>
              </a:spcAft>
              <a:buFont typeface="Wingdings" panose="05000000000000000000" charset="0"/>
              <a:buChar char="l"/>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3pPr>
            <a:lvl4pPr marL="1200150" marR="0" lvl="3" indent="-171450" algn="l" defTabSz="685800" rtl="0" eaLnBrk="1" fontAlgn="auto" latinLnBrk="0" hangingPunct="1">
              <a:lnSpc>
                <a:spcPct val="130000"/>
              </a:lnSpc>
              <a:spcBef>
                <a:spcPct val="0"/>
              </a:spcBef>
              <a:spcAft>
                <a:spcPts val="750"/>
              </a:spcAft>
              <a:buFont typeface="Wingdings" panose="05000000000000000000" charset="0"/>
              <a:buChar char="l"/>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4pPr>
            <a:lvl5pPr marL="1543050" marR="0" lvl="4" indent="-171450" algn="l" defTabSz="685800" rtl="0" eaLnBrk="1" fontAlgn="auto" latinLnBrk="0" hangingPunct="1">
              <a:lnSpc>
                <a:spcPct val="130000"/>
              </a:lnSpc>
              <a:spcBef>
                <a:spcPct val="0"/>
              </a:spcBef>
              <a:spcAft>
                <a:spcPts val="750"/>
              </a:spcAft>
              <a:buFont typeface="Wingdings" panose="05000000000000000000" charset="0"/>
              <a:buChar char="l"/>
              <a:defRPr kumimoji="0" lang="zh-CN" altLang="en-US" sz="1200" b="0" i="0" u="none" strike="noStrike" kern="1200" cap="none" spc="113" normalizeH="0" baseline="0" noProof="1">
                <a:solidFill>
                  <a:schemeClr val="tx1">
                    <a:lumMod val="65000"/>
                    <a:lumOff val="35000"/>
                  </a:schemeClr>
                </a:solidFill>
                <a:uFillTx/>
                <a:latin typeface="+mn-lt"/>
                <a:ea typeface="+mn-ea"/>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日期占位符 3"/>
          <p:cNvSpPr>
            <a:spLocks noGrp="1"/>
          </p:cNvSpPr>
          <p:nvPr>
            <p:ph type="dt" sz="half" idx="2"/>
            <p:custDataLst>
              <p:tags r:id="rId2"/>
            </p:custDataLst>
          </p:nvPr>
        </p:nvSpPr>
        <p:spPr>
          <a:xfrm>
            <a:off x="460058" y="4735705"/>
            <a:ext cx="2025000" cy="237600"/>
          </a:xfrm>
          <a:prstGeom prst="rect">
            <a:avLst/>
          </a:prstGeom>
        </p:spPr>
        <p:txBody>
          <a:bodyPr vert="horz" lIns="68580" tIns="34290" rIns="68580" bIns="34290" rtlCol="0" anchor="ctr">
            <a:normAutofit/>
          </a:bodyPr>
          <a:lstStyle>
            <a:lvl1pPr algn="l">
              <a:defRPr sz="800">
                <a:solidFill>
                  <a:schemeClr val="tx1">
                    <a:tint val="75000"/>
                  </a:schemeClr>
                </a:solidFill>
              </a:defRPr>
            </a:lvl1pPr>
          </a:lstStyle>
          <a:p>
            <a:fld id="{760FBDFE-C587-4B4C-A407-44438C67B59E}" type="datetimeFigureOut">
              <a:rPr lang="zh-CN" altLang="en-US" smtClean="0"/>
              <a:t>2022/4/13</a:t>
            </a:fld>
            <a:endParaRPr lang="zh-CN" altLang="en-US"/>
          </a:p>
        </p:txBody>
      </p:sp>
      <p:sp>
        <p:nvSpPr>
          <p:cNvPr id="5" name="页脚占位符 4"/>
          <p:cNvSpPr>
            <a:spLocks noGrp="1"/>
          </p:cNvSpPr>
          <p:nvPr>
            <p:ph type="ftr" sz="quarter" idx="3"/>
            <p:custDataLst>
              <p:tags r:id="rId3"/>
            </p:custDataLst>
          </p:nvPr>
        </p:nvSpPr>
        <p:spPr>
          <a:xfrm>
            <a:off x="3087000" y="4735705"/>
            <a:ext cx="2970000" cy="237600"/>
          </a:xfrm>
          <a:prstGeom prst="rect">
            <a:avLst/>
          </a:prstGeom>
        </p:spPr>
        <p:txBody>
          <a:bodyPr vert="horz" lIns="68580" tIns="34290" rIns="68580" bIns="34290" rtlCol="0" anchor="ctr">
            <a:normAutofit/>
          </a:bodyPr>
          <a:lstStyle>
            <a:lvl1pPr algn="ctr">
              <a:defRPr sz="8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4"/>
            </p:custDataLst>
          </p:nvPr>
        </p:nvSpPr>
        <p:spPr>
          <a:xfrm>
            <a:off x="6658943" y="4735705"/>
            <a:ext cx="2025000" cy="237600"/>
          </a:xfrm>
          <a:prstGeom prst="rect">
            <a:avLst/>
          </a:prstGeom>
        </p:spPr>
        <p:txBody>
          <a:bodyPr vert="horz" lIns="68580" tIns="34290" rIns="68580" bIns="34290" rtlCol="0" anchor="ctr">
            <a:normAutofit/>
          </a:bodyPr>
          <a:lstStyle>
            <a:lvl1pPr algn="r">
              <a:defRPr sz="800">
                <a:solidFill>
                  <a:schemeClr val="tx1">
                    <a:tint val="75000"/>
                  </a:schemeClr>
                </a:solidFill>
              </a:defRPr>
            </a:lvl1p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657351" y="1932741"/>
            <a:ext cx="5829299" cy="953335"/>
          </a:xfrm>
        </p:spPr>
        <p:txBody>
          <a:bodyPr vert="horz" wrap="square" lIns="67628" tIns="35243" rIns="67628" bIns="35243" rtlCol="0" anchor="b" anchorCtr="0">
            <a:normAutofit/>
          </a:bodyPr>
          <a:lstStyle>
            <a:lvl1pPr marL="0" marR="0" algn="ctr" defTabSz="685800" rtl="0" eaLnBrk="1" fontAlgn="auto" latinLnBrk="0" hangingPunct="1">
              <a:lnSpc>
                <a:spcPct val="100000"/>
              </a:lnSpc>
              <a:buNone/>
              <a:defRPr kumimoji="0" lang="zh-CN" altLang="en-US" sz="4500" b="1" i="0" u="none" strike="noStrike" kern="1200" cap="none" spc="600" normalizeH="0" baseline="0" noProof="1">
                <a:solidFill>
                  <a:schemeClr val="tx1"/>
                </a:solidFill>
                <a:effectLst/>
                <a:uFillTx/>
                <a:latin typeface="微软雅黑" panose="020B0503020204020204" pitchFamily="34" charset="-122"/>
                <a:ea typeface="微软雅黑" panose="020B0503020204020204" pitchFamily="34" charset="-122"/>
                <a:cs typeface="+mj-cs"/>
                <a:sym typeface="+mn-ea"/>
              </a:defRPr>
            </a:lvl1pPr>
          </a:lstStyle>
          <a:p>
            <a:pPr lvl="0"/>
            <a:r>
              <a:rPr>
                <a:sym typeface="+mn-ea"/>
              </a:rPr>
              <a:t>编辑标题</a:t>
            </a:r>
          </a:p>
        </p:txBody>
      </p:sp>
      <p:sp>
        <p:nvSpPr>
          <p:cNvPr id="4" name="日期占位符 3"/>
          <p:cNvSpPr>
            <a:spLocks noGrp="1"/>
          </p:cNvSpPr>
          <p:nvPr>
            <p:ph type="dt" sz="half" idx="2"/>
            <p:custDataLst>
              <p:tags r:id="rId2"/>
            </p:custDataLst>
          </p:nvPr>
        </p:nvSpPr>
        <p:spPr>
          <a:xfrm>
            <a:off x="460058" y="4735705"/>
            <a:ext cx="2025000" cy="237600"/>
          </a:xfrm>
          <a:prstGeom prst="rect">
            <a:avLst/>
          </a:prstGeom>
        </p:spPr>
        <p:txBody>
          <a:bodyPr vert="horz" lIns="68580" tIns="34290" rIns="68580" bIns="34290" rtlCol="0" anchor="ctr">
            <a:normAutofit/>
          </a:bodyPr>
          <a:lstStyle>
            <a:lvl1pPr algn="l">
              <a:defRPr sz="800">
                <a:solidFill>
                  <a:schemeClr val="tx1">
                    <a:tint val="75000"/>
                  </a:schemeClr>
                </a:solidFill>
              </a:defRPr>
            </a:lvl1pPr>
          </a:lstStyle>
          <a:p>
            <a:fld id="{760FBDFE-C587-4B4C-A407-44438C67B59E}" type="datetimeFigureOut">
              <a:rPr lang="zh-CN" altLang="en-US" smtClean="0"/>
              <a:t>2022/4/13</a:t>
            </a:fld>
            <a:endParaRPr lang="zh-CN" altLang="en-US"/>
          </a:p>
        </p:txBody>
      </p:sp>
      <p:sp>
        <p:nvSpPr>
          <p:cNvPr id="5" name="页脚占位符 4"/>
          <p:cNvSpPr>
            <a:spLocks noGrp="1"/>
          </p:cNvSpPr>
          <p:nvPr>
            <p:ph type="ftr" sz="quarter" idx="3"/>
            <p:custDataLst>
              <p:tags r:id="rId3"/>
            </p:custDataLst>
          </p:nvPr>
        </p:nvSpPr>
        <p:spPr>
          <a:xfrm>
            <a:off x="3087000" y="4735705"/>
            <a:ext cx="2970000" cy="237600"/>
          </a:xfrm>
          <a:prstGeom prst="rect">
            <a:avLst/>
          </a:prstGeom>
        </p:spPr>
        <p:txBody>
          <a:bodyPr vert="horz" lIns="68580" tIns="34290" rIns="68580" bIns="34290" rtlCol="0" anchor="ctr">
            <a:normAutofit/>
          </a:bodyPr>
          <a:lstStyle>
            <a:lvl1pPr algn="ctr">
              <a:defRPr sz="8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4"/>
            </p:custDataLst>
          </p:nvPr>
        </p:nvSpPr>
        <p:spPr>
          <a:xfrm>
            <a:off x="6658943" y="4735705"/>
            <a:ext cx="2025000" cy="237600"/>
          </a:xfrm>
          <a:prstGeom prst="rect">
            <a:avLst/>
          </a:prstGeom>
        </p:spPr>
        <p:txBody>
          <a:bodyPr vert="horz" lIns="68580" tIns="34290" rIns="68580" bIns="34290" rtlCol="0" anchor="ctr">
            <a:normAutofit/>
          </a:bodyPr>
          <a:lstStyle>
            <a:lvl1pPr algn="r">
              <a:defRPr sz="800">
                <a:solidFill>
                  <a:schemeClr val="tx1">
                    <a:tint val="75000"/>
                  </a:schemeClr>
                </a:solidFill>
              </a:defRPr>
            </a:lvl1pPr>
          </a:lstStyle>
          <a:p>
            <a:fld id="{49AE70B2-8BF9-45C0-BB95-33D1B9D3A854}" type="slidenum">
              <a:rPr lang="zh-CN" altLang="en-US" smtClean="0"/>
              <a:t>‹#›</a:t>
            </a:fld>
            <a:endParaRPr lang="zh-CN" altLang="en-US"/>
          </a:p>
        </p:txBody>
      </p:sp>
      <p:sp>
        <p:nvSpPr>
          <p:cNvPr id="7" name="文本占位符 6"/>
          <p:cNvSpPr>
            <a:spLocks noGrp="1"/>
          </p:cNvSpPr>
          <p:nvPr>
            <p:ph type="body" sz="quarter" idx="10" hasCustomPrompt="1"/>
            <p:custDataLst>
              <p:tags r:id="rId5"/>
            </p:custDataLst>
          </p:nvPr>
        </p:nvSpPr>
        <p:spPr>
          <a:xfrm>
            <a:off x="1654016" y="2962276"/>
            <a:ext cx="5841683" cy="421481"/>
          </a:xfrm>
        </p:spPr>
        <p:txBody>
          <a:bodyPr anchor="t" anchorCtr="0">
            <a:normAutofit/>
          </a:bodyPr>
          <a:lstStyle>
            <a:lvl1pPr marL="0" indent="0" algn="ctr" eaLnBrk="1" fontAlgn="auto" latinLnBrk="0" hangingPunct="1">
              <a:lnSpc>
                <a:spcPct val="100000"/>
              </a:lnSpc>
              <a:spcAft>
                <a:spcPts val="1125"/>
              </a:spcAft>
              <a:buNone/>
              <a:defRPr sz="1800"/>
            </a:lvl1pPr>
            <a:lvl2pPr marL="342900" indent="0" algn="ctr">
              <a:buNone/>
              <a:defRPr/>
            </a:lvl2pPr>
            <a:lvl3pPr marL="685800" indent="0" algn="ctr">
              <a:buNone/>
              <a:defRPr/>
            </a:lvl3pPr>
            <a:lvl4pPr marL="1028700" indent="0" algn="ctr">
              <a:buNone/>
              <a:defRPr/>
            </a:lvl4pPr>
            <a:lvl5pPr marL="1371600" indent="0" algn="ctr">
              <a:buNone/>
              <a:defRPr/>
            </a:lvl5pPr>
          </a:lstStyle>
          <a:p>
            <a:pPr lvl="0"/>
            <a:r>
              <a:rPr lang="zh-CN" altLang="en-US"/>
              <a:t>单击此处编辑副标题</a:t>
            </a: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userDrawn="1">
            <p:ph type="title" hasCustomPrompt="1"/>
            <p:custDataLst>
              <p:tags r:id="rId1"/>
            </p:custDataLst>
          </p:nvPr>
        </p:nvSpPr>
        <p:spPr>
          <a:xfrm>
            <a:off x="628650" y="595745"/>
            <a:ext cx="7886700" cy="405363"/>
          </a:xfrm>
        </p:spPr>
        <p:txBody>
          <a:bodyPr>
            <a:normAutofit/>
          </a:bodyPr>
          <a:lstStyle>
            <a:lvl1pPr>
              <a:defRPr sz="1700" b="1" spc="15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a:t>单击此处编辑标题</a:t>
            </a:r>
          </a:p>
        </p:txBody>
      </p:sp>
      <p:sp>
        <p:nvSpPr>
          <p:cNvPr id="3" name="日期占位符 2"/>
          <p:cNvSpPr>
            <a:spLocks noGrp="1"/>
          </p:cNvSpPr>
          <p:nvPr userDrawn="1">
            <p:ph type="dt" sz="half" idx="10"/>
            <p:custDataLst>
              <p:tags r:id="rId2"/>
            </p:custDataLst>
          </p:nvPr>
        </p:nvSpPr>
        <p:spPr/>
        <p:txBody>
          <a:bodyPr/>
          <a:lstStyle>
            <a:lvl1pPr>
              <a:defRPr baseline="0">
                <a:latin typeface="微软雅黑" panose="020B0503020204020204" pitchFamily="34" charset="-122"/>
              </a:defRPr>
            </a:lvl1pPr>
          </a:lstStyle>
          <a:p>
            <a:fld id="{760FBDFE-C587-4B4C-A407-44438C67B59E}" type="datetimeFigureOut">
              <a:rPr lang="zh-CN" altLang="en-US" smtClean="0"/>
              <a:t>2022/4/13</a:t>
            </a:fld>
            <a:endParaRPr lang="zh-CN" altLang="en-US"/>
          </a:p>
        </p:txBody>
      </p:sp>
      <p:sp>
        <p:nvSpPr>
          <p:cNvPr id="4" name="页脚占位符 3"/>
          <p:cNvSpPr>
            <a:spLocks noGrp="1"/>
          </p:cNvSpPr>
          <p:nvPr userDrawn="1">
            <p:ph type="ftr" sz="quarter" idx="11"/>
            <p:custDataLst>
              <p:tags r:id="rId3"/>
            </p:custDataLst>
          </p:nvPr>
        </p:nvSpPr>
        <p:spPr/>
        <p:txBody>
          <a:bodyPr/>
          <a:lstStyle>
            <a:lvl1pPr>
              <a:defRPr baseline="0">
                <a:latin typeface="微软雅黑" panose="020B0503020204020204" pitchFamily="34" charset="-122"/>
              </a:defRPr>
            </a:lvl1pPr>
          </a:lstStyle>
          <a:p>
            <a:endParaRPr lang="zh-CN" altLang="en-US"/>
          </a:p>
        </p:txBody>
      </p:sp>
      <p:sp>
        <p:nvSpPr>
          <p:cNvPr id="5" name="灯片编号占位符 4"/>
          <p:cNvSpPr>
            <a:spLocks noGrp="1"/>
          </p:cNvSpPr>
          <p:nvPr userDrawn="1">
            <p:ph type="sldNum" sz="quarter" idx="12"/>
            <p:custDataLst>
              <p:tags r:id="rId4"/>
            </p:custDataLst>
          </p:nvPr>
        </p:nvSpPr>
        <p:spPr/>
        <p:txBody>
          <a:bodyPr/>
          <a:lstStyle>
            <a:lvl1pPr>
              <a:defRPr baseline="0">
                <a:latin typeface="微软雅黑" panose="020B0503020204020204" pitchFamily="34" charset="-122"/>
              </a:defRPr>
            </a:lvl1p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lumMod val="95000"/>
          </a:schemeClr>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219600" y="228150"/>
            <a:ext cx="8704800" cy="46872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latin typeface="隶书" panose="02010509060101010101" pitchFamily="49" charset="-122"/>
              <a:ea typeface="隶书" panose="02010509060101010101" pitchFamily="49" charset="-122"/>
            </a:endParaRPr>
          </a:p>
        </p:txBody>
      </p:sp>
      <p:sp>
        <p:nvSpPr>
          <p:cNvPr id="2" name="标题 1"/>
          <p:cNvSpPr>
            <a:spLocks noGrp="1"/>
          </p:cNvSpPr>
          <p:nvPr userDrawn="1">
            <p:ph type="title" hasCustomPrompt="1"/>
            <p:custDataLst>
              <p:tags r:id="rId2"/>
            </p:custDataLst>
          </p:nvPr>
        </p:nvSpPr>
        <p:spPr>
          <a:xfrm>
            <a:off x="961200" y="936900"/>
            <a:ext cx="7219800" cy="542700"/>
          </a:xfrm>
        </p:spPr>
        <p:txBody>
          <a:bodyPr anchor="ctr">
            <a:normAutofit/>
          </a:bodyPr>
          <a:lstStyle>
            <a:lvl1pPr>
              <a:defRPr sz="2400" b="1" spc="15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a:t>单击此处编辑标题</a:t>
            </a:r>
          </a:p>
        </p:txBody>
      </p:sp>
      <p:sp>
        <p:nvSpPr>
          <p:cNvPr id="7" name="内容占位符 6"/>
          <p:cNvSpPr>
            <a:spLocks noGrp="1"/>
          </p:cNvSpPr>
          <p:nvPr userDrawn="1">
            <p:ph sz="quarter" idx="13" hasCustomPrompt="1"/>
            <p:custDataLst>
              <p:tags r:id="rId3"/>
            </p:custDataLst>
          </p:nvPr>
        </p:nvSpPr>
        <p:spPr>
          <a:xfrm>
            <a:off x="960835" y="1622700"/>
            <a:ext cx="7219950" cy="2583900"/>
          </a:xfrm>
        </p:spPr>
        <p:txBody>
          <a:bodyPr>
            <a:normAutofit/>
          </a:bodyPr>
          <a:lstStyle>
            <a:lvl1pPr>
              <a:defRPr sz="12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solidFill>
                <a:latin typeface="微软雅黑" panose="020B0503020204020204" pitchFamily="34" charset="-122"/>
                <a:ea typeface="微软雅黑" panose="020B0503020204020204" pitchFamily="34" charset="-122"/>
              </a:defRPr>
            </a:lvl2pPr>
            <a:lvl3pPr>
              <a:defRPr baseline="0">
                <a:solidFill>
                  <a:schemeClr val="tx1"/>
                </a:solidFill>
                <a:latin typeface="微软雅黑" panose="020B0503020204020204" pitchFamily="34" charset="-122"/>
                <a:ea typeface="微软雅黑" panose="020B0503020204020204" pitchFamily="34" charset="-122"/>
              </a:defRPr>
            </a:lvl3pPr>
            <a:lvl4pPr>
              <a:defRPr baseline="0">
                <a:solidFill>
                  <a:schemeClr val="tx1"/>
                </a:solidFill>
                <a:latin typeface="微软雅黑" panose="020B0503020204020204" pitchFamily="34" charset="-122"/>
                <a:ea typeface="微软雅黑" panose="020B0503020204020204" pitchFamily="34" charset="-122"/>
              </a:defRPr>
            </a:lvl4pPr>
            <a:lvl5pPr>
              <a:defRPr baseline="0">
                <a:solidFill>
                  <a:schemeClr val="tx1"/>
                </a:solidFill>
                <a:latin typeface="微软雅黑" panose="020B0503020204020204" pitchFamily="34" charset="-122"/>
                <a:ea typeface="微软雅黑" panose="020B0503020204020204" pitchFamily="34" charset="-122"/>
              </a:defRPr>
            </a:lvl5pPr>
          </a:lstStyle>
          <a:p>
            <a:pPr lvl="0"/>
            <a:r>
              <a:rPr lang="zh-CN" altLang="en-US"/>
              <a:t>单击此处添加文本</a:t>
            </a:r>
          </a:p>
        </p:txBody>
      </p:sp>
      <p:sp>
        <p:nvSpPr>
          <p:cNvPr id="3" name="日期占位符 2"/>
          <p:cNvSpPr>
            <a:spLocks noGrp="1"/>
          </p:cNvSpPr>
          <p:nvPr>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t>2022/4/13</a:t>
            </a:fld>
            <a:endParaRPr lang="zh-CN" altLang="en-US"/>
          </a:p>
        </p:txBody>
      </p:sp>
      <p:sp>
        <p:nvSpPr>
          <p:cNvPr id="5" name="灯片编号占位符 4"/>
          <p:cNvSpPr>
            <a:spLocks noGrp="1"/>
          </p:cNvSpPr>
          <p:nvPr userDrawn="1">
            <p:ph type="sldNum" sz="quarter" idx="12"/>
            <p:custDataLst>
              <p:tags r:id="rId5"/>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t>‹#›</a:t>
            </a:fld>
            <a:endParaRPr lang="zh-CN" altLang="en-US"/>
          </a:p>
        </p:txBody>
      </p:sp>
      <p:sp>
        <p:nvSpPr>
          <p:cNvPr id="4" name="页脚占位符 3"/>
          <p:cNvSpPr>
            <a:spLocks noGrp="1"/>
          </p:cNvSpPr>
          <p:nvPr userDrawn="1">
            <p:ph type="ftr" sz="quarter" idx="11"/>
            <p:custDataLst>
              <p:tags r:id="rId6"/>
            </p:custDataLst>
          </p:nvPr>
        </p:nvSpPr>
        <p:spPr/>
        <p:txBody>
          <a:bodyPr/>
          <a:lstStyle>
            <a:lvl1pPr>
              <a:defRPr>
                <a:solidFill>
                  <a:schemeClr val="tx1">
                    <a:lumMod val="85000"/>
                    <a:lumOff val="15000"/>
                  </a:schemeClr>
                </a:solidFill>
              </a:defRPr>
            </a:lvl1pPr>
          </a:lstStyle>
          <a:p>
            <a:endParaRPr lang="zh-CN" altLang="en-US"/>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1"/>
            <a:ext cx="3617595" cy="5143976"/>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hasCustomPrompt="1"/>
            <p:custDataLst>
              <p:tags r:id="rId2"/>
            </p:custDataLst>
          </p:nvPr>
        </p:nvSpPr>
        <p:spPr>
          <a:xfrm>
            <a:off x="437400" y="577800"/>
            <a:ext cx="2970000" cy="661500"/>
          </a:xfrm>
        </p:spPr>
        <p:txBody>
          <a:bodyPr anchor="ctr">
            <a:normAutofit/>
          </a:bodyPr>
          <a:lstStyle>
            <a:lvl1pPr>
              <a:defRPr sz="2400" b="1" spc="15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a:t>单击编辑标题</a:t>
            </a:r>
          </a:p>
        </p:txBody>
      </p:sp>
      <p:sp>
        <p:nvSpPr>
          <p:cNvPr id="3" name="日期占位符 2"/>
          <p:cNvSpPr>
            <a:spLocks noGrp="1"/>
          </p:cNvSpPr>
          <p:nvPr userDrawn="1">
            <p:ph type="dt" sz="half" idx="10"/>
            <p:custDataLst>
              <p:tags r:id="rId3"/>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t>2022/4/13</a:t>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a:solidFill>
                  <a:schemeClr val="tx1">
                    <a:lumMod val="85000"/>
                    <a:lumOff val="15000"/>
                  </a:schemeClr>
                </a:solidFill>
              </a:defRPr>
            </a:lvl1pPr>
          </a:lstStyle>
          <a:p>
            <a:endParaRPr lang="zh-CN" altLang="en-US"/>
          </a:p>
        </p:txBody>
      </p:sp>
      <p:sp>
        <p:nvSpPr>
          <p:cNvPr id="5" name="灯片编号占位符 4"/>
          <p:cNvSpPr>
            <a:spLocks noGrp="1"/>
          </p:cNvSpPr>
          <p:nvPr userDrawn="1">
            <p:ph type="sldNum" sz="quarter" idx="12"/>
            <p:custDataLst>
              <p:tags r:id="rId5"/>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t>‹#›</a:t>
            </a:fld>
            <a:endParaRPr lang="zh-CN" altLang="en-US"/>
          </a:p>
        </p:txBody>
      </p:sp>
      <p:sp>
        <p:nvSpPr>
          <p:cNvPr id="7" name="文本占位符 6"/>
          <p:cNvSpPr>
            <a:spLocks noGrp="1"/>
          </p:cNvSpPr>
          <p:nvPr userDrawn="1">
            <p:ph type="body" sz="quarter" idx="13"/>
            <p:custDataLst>
              <p:tags r:id="rId6"/>
            </p:custDataLst>
          </p:nvPr>
        </p:nvSpPr>
        <p:spPr>
          <a:xfrm>
            <a:off x="440100" y="1323000"/>
            <a:ext cx="2967300" cy="3069900"/>
          </a:xfrm>
        </p:spPr>
        <p:txBody>
          <a:bodyPr>
            <a:normAutofit/>
          </a:bodyPr>
          <a:lstStyle>
            <a:lvl1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1pPr>
            <a:lvl2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2pPr>
            <a:lvl3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3pPr>
            <a:lvl4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4pPr>
            <a:lvl5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a:sym typeface="+mn-ea"/>
              </a:rPr>
              <a:t>第</a:t>
            </a:r>
            <a:r>
              <a:rPr lang="zh-CN" altLang="en-US"/>
              <a:t>二级</a:t>
            </a:r>
          </a:p>
          <a:p>
            <a:pPr lvl="2"/>
            <a:r>
              <a:rPr lang="zh-CN" altLang="en-US">
                <a:sym typeface="+mn-ea"/>
              </a:rPr>
              <a:t>第</a:t>
            </a:r>
            <a:r>
              <a:rPr lang="zh-CN" altLang="en-US"/>
              <a:t>三级</a:t>
            </a:r>
          </a:p>
          <a:p>
            <a:pPr lvl="3"/>
            <a:r>
              <a:rPr lang="zh-CN" altLang="en-US">
                <a:sym typeface="+mn-ea"/>
              </a:rPr>
              <a:t>第</a:t>
            </a:r>
            <a:r>
              <a:rPr lang="zh-CN" altLang="en-US"/>
              <a:t>四级</a:t>
            </a:r>
          </a:p>
          <a:p>
            <a:pPr lvl="4"/>
            <a:r>
              <a:rPr lang="zh-CN" altLang="en-US">
                <a:sym typeface="+mn-ea"/>
              </a:rPr>
              <a:t>第</a:t>
            </a:r>
            <a:r>
              <a:rPr lang="zh-CN" altLang="en-US"/>
              <a:t>五级</a:t>
            </a:r>
          </a:p>
        </p:txBody>
      </p:sp>
      <p:sp>
        <p:nvSpPr>
          <p:cNvPr id="9" name="内容占位符 8"/>
          <p:cNvSpPr>
            <a:spLocks noGrp="1"/>
          </p:cNvSpPr>
          <p:nvPr userDrawn="1">
            <p:ph sz="quarter" idx="14"/>
            <p:custDataLst>
              <p:tags r:id="rId7"/>
            </p:custDataLst>
          </p:nvPr>
        </p:nvSpPr>
        <p:spPr>
          <a:xfrm>
            <a:off x="3825900" y="577454"/>
            <a:ext cx="4860000" cy="3815953"/>
          </a:xfrm>
        </p:spPr>
        <p:txBody>
          <a:bodyPr>
            <a:normAutofit/>
          </a:bodyPr>
          <a:lstStyle>
            <a:lvl1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1pPr>
            <a:lvl2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2pPr>
            <a:lvl3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3pPr>
            <a:lvl4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4pPr>
            <a:lvl5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a:sym typeface="+mn-ea"/>
              </a:rPr>
              <a:t>第</a:t>
            </a:r>
            <a:r>
              <a:rPr lang="zh-CN" altLang="en-US"/>
              <a:t>二级</a:t>
            </a:r>
          </a:p>
          <a:p>
            <a:pPr lvl="2"/>
            <a:r>
              <a:rPr lang="zh-CN" altLang="en-US">
                <a:sym typeface="+mn-ea"/>
              </a:rPr>
              <a:t>第</a:t>
            </a:r>
            <a:r>
              <a:rPr lang="zh-CN" altLang="en-US"/>
              <a:t>三级</a:t>
            </a:r>
          </a:p>
          <a:p>
            <a:pPr lvl="3"/>
            <a:r>
              <a:rPr lang="zh-CN" altLang="en-US">
                <a:sym typeface="+mn-ea"/>
              </a:rPr>
              <a:t>第</a:t>
            </a:r>
            <a:r>
              <a:rPr lang="zh-CN" altLang="en-US"/>
              <a:t>四级</a:t>
            </a:r>
          </a:p>
          <a:p>
            <a:pPr lvl="4"/>
            <a:r>
              <a:rPr lang="zh-CN" altLang="en-US">
                <a:sym typeface="+mn-ea"/>
              </a:rPr>
              <a:t>第</a:t>
            </a:r>
            <a:r>
              <a:rPr lang="zh-CN" altLang="en-US"/>
              <a:t>五级</a:t>
            </a:r>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0"/>
            <a:ext cx="9144000" cy="1998000"/>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p:custDataLst>
              <p:tags r:id="rId2"/>
            </p:custDataLst>
          </p:nvPr>
        </p:nvSpPr>
        <p:spPr>
          <a:xfrm>
            <a:off x="459000" y="585900"/>
            <a:ext cx="8232300" cy="469800"/>
          </a:xfrm>
        </p:spPr>
        <p:txBody>
          <a:bodyPr anchor="ctr">
            <a:normAutofit/>
          </a:bodyPr>
          <a:lstStyle>
            <a:lvl1pPr algn="ctr">
              <a:defRPr sz="2700" b="1" spc="15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a:t>单击此处编辑母版标题样式</a:t>
            </a:r>
          </a:p>
        </p:txBody>
      </p:sp>
      <p:sp>
        <p:nvSpPr>
          <p:cNvPr id="3" name="日期占位符 2"/>
          <p:cNvSpPr>
            <a:spLocks noGrp="1"/>
          </p:cNvSpPr>
          <p:nvPr userDrawn="1">
            <p:ph type="dt" sz="half" idx="10"/>
            <p:custDataLst>
              <p:tags r:id="rId3"/>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t>2022/4/13</a:t>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a:solidFill>
                  <a:schemeClr val="tx1">
                    <a:lumMod val="85000"/>
                    <a:lumOff val="15000"/>
                  </a:schemeClr>
                </a:solidFill>
              </a:defRPr>
            </a:lvl1pPr>
          </a:lstStyle>
          <a:p>
            <a:endParaRPr lang="zh-CN" altLang="en-US"/>
          </a:p>
        </p:txBody>
      </p:sp>
      <p:sp>
        <p:nvSpPr>
          <p:cNvPr id="5" name="灯片编号占位符 4"/>
          <p:cNvSpPr>
            <a:spLocks noGrp="1"/>
          </p:cNvSpPr>
          <p:nvPr userDrawn="1">
            <p:ph type="sldNum" sz="quarter" idx="12"/>
            <p:custDataLst>
              <p:tags r:id="rId5"/>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t>‹#›</a:t>
            </a:fld>
            <a:endParaRPr lang="zh-CN" altLang="en-US"/>
          </a:p>
        </p:txBody>
      </p:sp>
      <p:sp>
        <p:nvSpPr>
          <p:cNvPr id="7" name="文本占位符 6"/>
          <p:cNvSpPr>
            <a:spLocks noGrp="1"/>
          </p:cNvSpPr>
          <p:nvPr userDrawn="1">
            <p:ph type="body" sz="quarter" idx="13"/>
            <p:custDataLst>
              <p:tags r:id="rId6"/>
            </p:custDataLst>
          </p:nvPr>
        </p:nvSpPr>
        <p:spPr>
          <a:xfrm>
            <a:off x="459000" y="1244700"/>
            <a:ext cx="8231981" cy="621000"/>
          </a:xfrm>
        </p:spPr>
        <p:txBody>
          <a:bodyPr>
            <a:normAutofit/>
          </a:bodyPr>
          <a:lstStyle>
            <a:lvl1pPr algn="ctr">
              <a:lnSpc>
                <a:spcPct val="130000"/>
              </a:lnSpc>
              <a:spcBef>
                <a:spcPct val="0"/>
              </a:spcBef>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a:t>单击此处编辑母版文本样式</a:t>
            </a:r>
          </a:p>
        </p:txBody>
      </p:sp>
      <p:sp>
        <p:nvSpPr>
          <p:cNvPr id="9" name="内容占位符 8"/>
          <p:cNvSpPr>
            <a:spLocks noGrp="1"/>
          </p:cNvSpPr>
          <p:nvPr userDrawn="1">
            <p:ph sz="quarter" idx="14"/>
            <p:custDataLst>
              <p:tags r:id="rId7"/>
            </p:custDataLst>
          </p:nvPr>
        </p:nvSpPr>
        <p:spPr>
          <a:xfrm>
            <a:off x="459581" y="2106000"/>
            <a:ext cx="8224200" cy="2573100"/>
          </a:xfrm>
        </p:spPr>
        <p:txBody>
          <a:bodyPr>
            <a:normAutofit/>
          </a:bodyPr>
          <a:lstStyle>
            <a:lvl1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1pPr>
            <a:lvl2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2pPr>
            <a:lvl3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3pPr>
            <a:lvl4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4pPr>
            <a:lvl5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a:sym typeface="+mn-ea"/>
              </a:rPr>
              <a:t>第</a:t>
            </a:r>
            <a:r>
              <a:rPr lang="zh-CN" altLang="en-US"/>
              <a:t>二级</a:t>
            </a:r>
          </a:p>
          <a:p>
            <a:pPr lvl="2"/>
            <a:r>
              <a:rPr lang="zh-CN" altLang="en-US">
                <a:sym typeface="+mn-ea"/>
              </a:rPr>
              <a:t>第</a:t>
            </a:r>
            <a:r>
              <a:rPr lang="zh-CN" altLang="en-US"/>
              <a:t>三级</a:t>
            </a:r>
          </a:p>
          <a:p>
            <a:pPr lvl="3"/>
            <a:r>
              <a:rPr lang="zh-CN" altLang="en-US">
                <a:sym typeface="+mn-ea"/>
              </a:rPr>
              <a:t>第</a:t>
            </a:r>
            <a:r>
              <a:rPr lang="zh-CN" altLang="en-US"/>
              <a:t>四级</a:t>
            </a:r>
          </a:p>
          <a:p>
            <a:pPr lvl="4"/>
            <a:r>
              <a:rPr lang="zh-CN" altLang="en-US">
                <a:sym typeface="+mn-ea"/>
              </a:rPr>
              <a:t>第</a:t>
            </a:r>
            <a:r>
              <a:rPr lang="zh-CN" altLang="en-US"/>
              <a:t>五级</a:t>
            </a:r>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3781426"/>
            <a:ext cx="9144000" cy="1371599"/>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p:custDataLst>
              <p:tags r:id="rId2"/>
            </p:custDataLst>
          </p:nvPr>
        </p:nvSpPr>
        <p:spPr>
          <a:xfrm>
            <a:off x="453600" y="502200"/>
            <a:ext cx="8232300" cy="423900"/>
          </a:xfrm>
        </p:spPr>
        <p:txBody>
          <a:bodyPr anchor="ctr">
            <a:normAutofit/>
          </a:bodyPr>
          <a:lstStyle>
            <a:lvl1pPr algn="ctr">
              <a:lnSpc>
                <a:spcPct val="100000"/>
              </a:lnSpc>
              <a:defRPr sz="2400" b="1" spc="15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a:t>单击此处编辑母版标题样式</a:t>
            </a:r>
          </a:p>
        </p:txBody>
      </p:sp>
      <p:sp>
        <p:nvSpPr>
          <p:cNvPr id="3" name="日期占位符 2"/>
          <p:cNvSpPr>
            <a:spLocks noGrp="1"/>
          </p:cNvSpPr>
          <p:nvPr userDrawn="1">
            <p:ph type="dt" sz="half" idx="10"/>
            <p:custDataLst>
              <p:tags r:id="rId3"/>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t>2022/4/13</a:t>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a:solidFill>
                  <a:schemeClr val="tx1">
                    <a:lumMod val="85000"/>
                    <a:lumOff val="15000"/>
                  </a:schemeClr>
                </a:solidFill>
              </a:defRPr>
            </a:lvl1pPr>
          </a:lstStyle>
          <a:p>
            <a:endParaRPr lang="zh-CN" altLang="en-US"/>
          </a:p>
        </p:txBody>
      </p:sp>
      <p:sp>
        <p:nvSpPr>
          <p:cNvPr id="5" name="灯片编号占位符 4"/>
          <p:cNvSpPr>
            <a:spLocks noGrp="1"/>
          </p:cNvSpPr>
          <p:nvPr userDrawn="1">
            <p:ph type="sldNum" sz="quarter" idx="12"/>
            <p:custDataLst>
              <p:tags r:id="rId5"/>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t>‹#›</a:t>
            </a:fld>
            <a:endParaRPr lang="zh-CN" altLang="en-US"/>
          </a:p>
        </p:txBody>
      </p:sp>
      <p:sp>
        <p:nvSpPr>
          <p:cNvPr id="7" name="内容占位符 6"/>
          <p:cNvSpPr>
            <a:spLocks noGrp="1"/>
          </p:cNvSpPr>
          <p:nvPr userDrawn="1">
            <p:ph sz="quarter" idx="13"/>
            <p:custDataLst>
              <p:tags r:id="rId6"/>
            </p:custDataLst>
          </p:nvPr>
        </p:nvSpPr>
        <p:spPr>
          <a:xfrm>
            <a:off x="453628" y="1260900"/>
            <a:ext cx="8243100" cy="2408400"/>
          </a:xfrm>
        </p:spPr>
        <p:txBody>
          <a:bodyPr>
            <a:normAutofit/>
          </a:bodyPr>
          <a:lstStyle>
            <a:lvl1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1pPr>
            <a:lvl2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2pPr>
            <a:lvl3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3pPr>
            <a:lvl4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4pPr>
            <a:lvl5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a:sym typeface="+mn-ea"/>
              </a:rPr>
              <a:t>第</a:t>
            </a:r>
            <a:r>
              <a:rPr lang="zh-CN" altLang="en-US"/>
              <a:t>二级</a:t>
            </a:r>
          </a:p>
          <a:p>
            <a:pPr lvl="2"/>
            <a:r>
              <a:rPr lang="zh-CN" altLang="en-US">
                <a:sym typeface="+mn-ea"/>
              </a:rPr>
              <a:t>第</a:t>
            </a:r>
            <a:r>
              <a:rPr lang="zh-CN" altLang="en-US"/>
              <a:t>三级</a:t>
            </a:r>
          </a:p>
          <a:p>
            <a:pPr lvl="3"/>
            <a:r>
              <a:rPr lang="zh-CN" altLang="en-US">
                <a:sym typeface="+mn-ea"/>
              </a:rPr>
              <a:t>第</a:t>
            </a:r>
            <a:r>
              <a:rPr lang="zh-CN" altLang="en-US"/>
              <a:t>四级</a:t>
            </a:r>
          </a:p>
          <a:p>
            <a:pPr lvl="4"/>
            <a:r>
              <a:rPr lang="zh-CN" altLang="en-US">
                <a:sym typeface="+mn-ea"/>
              </a:rPr>
              <a:t>第</a:t>
            </a:r>
            <a:r>
              <a:rPr lang="zh-CN" altLang="en-US"/>
              <a:t>五级</a:t>
            </a:r>
          </a:p>
        </p:txBody>
      </p:sp>
      <p:sp>
        <p:nvSpPr>
          <p:cNvPr id="9" name="文本占位符 8"/>
          <p:cNvSpPr>
            <a:spLocks noGrp="1"/>
          </p:cNvSpPr>
          <p:nvPr userDrawn="1">
            <p:ph type="body" sz="quarter" idx="14"/>
            <p:custDataLst>
              <p:tags r:id="rId7"/>
            </p:custDataLst>
          </p:nvPr>
        </p:nvSpPr>
        <p:spPr>
          <a:xfrm>
            <a:off x="445500" y="3885300"/>
            <a:ext cx="8251200" cy="758700"/>
          </a:xfrm>
        </p:spPr>
        <p:txBody>
          <a:bodyPr>
            <a:normAutofit/>
          </a:bodyPr>
          <a:lstStyle>
            <a:lvl1pPr marL="0" indent="0">
              <a:lnSpc>
                <a:spcPct val="130000"/>
              </a:lnSpc>
              <a:spcBef>
                <a:spcPct val="0"/>
              </a:spcBef>
              <a:spcAft>
                <a:spcPts val="750"/>
              </a:spcAft>
              <a:buNone/>
              <a:defRPr sz="1200" spc="113"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a:t>单击此处编辑母版文本样式</a:t>
            </a:r>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5" name="矩形 14"/>
          <p:cNvSpPr/>
          <p:nvPr userDrawn="1">
            <p:custDataLst>
              <p:tags r:id="rId1"/>
            </p:custDataLst>
          </p:nvPr>
        </p:nvSpPr>
        <p:spPr>
          <a:xfrm>
            <a:off x="0" y="1"/>
            <a:ext cx="9144000" cy="685805"/>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68580" tIns="34290" rIns="68580" bIns="34290" numCol="1" spcCol="0" rtlCol="0" fromWordArt="0" anchor="ctr" anchorCtr="0" forceAA="0" compatLnSpc="1">
            <a:noAutofit/>
          </a:bodyPr>
          <a:lstStyle/>
          <a:p>
            <a:pPr lvl="0" algn="ctr">
              <a:buClrTx/>
              <a:buSzTx/>
              <a:buFontTx/>
            </a:pPr>
            <a:endParaRPr lang="en-US" altLang="zh-CN">
              <a:solidFill>
                <a:schemeClr val="tx1">
                  <a:lumMod val="85000"/>
                  <a:lumOff val="15000"/>
                </a:schemeClr>
              </a:solidFill>
              <a:latin typeface="Viner Hand ITC" panose="03070502030502020203" charset="0"/>
              <a:cs typeface="Viner Hand ITC" panose="03070502030502020203" charset="0"/>
              <a:sym typeface="+mn-ea"/>
            </a:endParaRPr>
          </a:p>
        </p:txBody>
      </p:sp>
      <p:sp>
        <p:nvSpPr>
          <p:cNvPr id="2" name="标题 1"/>
          <p:cNvSpPr>
            <a:spLocks noGrp="1"/>
          </p:cNvSpPr>
          <p:nvPr>
            <p:ph type="title"/>
            <p:custDataLst>
              <p:tags r:id="rId2"/>
            </p:custDataLst>
          </p:nvPr>
        </p:nvSpPr>
        <p:spPr>
          <a:xfrm>
            <a:off x="434700" y="178200"/>
            <a:ext cx="8278200" cy="331473"/>
          </a:xfrm>
        </p:spPr>
        <p:txBody>
          <a:bodyPr>
            <a:normAutofit/>
          </a:bodyPr>
          <a:lstStyle>
            <a:lvl1pPr>
              <a:lnSpc>
                <a:spcPct val="100000"/>
              </a:lnSpc>
              <a:defRPr sz="1800" b="1" spc="15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a:t>单击此处编辑母版标题样式</a:t>
            </a:r>
          </a:p>
        </p:txBody>
      </p:sp>
      <p:sp>
        <p:nvSpPr>
          <p:cNvPr id="7" name="内容占位符 6"/>
          <p:cNvSpPr>
            <a:spLocks noGrp="1"/>
          </p:cNvSpPr>
          <p:nvPr>
            <p:ph sz="quarter" idx="13"/>
            <p:custDataLst>
              <p:tags r:id="rId3"/>
            </p:custDataLst>
          </p:nvPr>
        </p:nvSpPr>
        <p:spPr>
          <a:xfrm>
            <a:off x="434700" y="1247400"/>
            <a:ext cx="4006800" cy="2170800"/>
          </a:xfrm>
        </p:spPr>
        <p:txBody>
          <a:bodyPr/>
          <a:lstStyle>
            <a:lvl1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1pPr>
            <a:lvl2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2pPr>
            <a:lvl3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3pPr>
            <a:lvl4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4pPr>
            <a:lvl5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a:sym typeface="+mn-ea"/>
              </a:rPr>
              <a:t>第</a:t>
            </a:r>
            <a:r>
              <a:rPr lang="zh-CN" altLang="en-US"/>
              <a:t>二级</a:t>
            </a:r>
          </a:p>
          <a:p>
            <a:pPr lvl="2"/>
            <a:r>
              <a:rPr lang="zh-CN" altLang="en-US">
                <a:sym typeface="+mn-ea"/>
              </a:rPr>
              <a:t>第</a:t>
            </a:r>
            <a:r>
              <a:rPr lang="zh-CN" altLang="en-US"/>
              <a:t>三级</a:t>
            </a:r>
          </a:p>
          <a:p>
            <a:pPr lvl="3"/>
            <a:r>
              <a:rPr lang="zh-CN" altLang="en-US">
                <a:sym typeface="+mn-ea"/>
              </a:rPr>
              <a:t>第</a:t>
            </a:r>
            <a:r>
              <a:rPr lang="zh-CN" altLang="en-US"/>
              <a:t>四级</a:t>
            </a:r>
          </a:p>
          <a:p>
            <a:pPr lvl="4"/>
            <a:r>
              <a:rPr lang="zh-CN" altLang="en-US">
                <a:sym typeface="+mn-ea"/>
              </a:rPr>
              <a:t>第</a:t>
            </a:r>
            <a:r>
              <a:rPr lang="zh-CN" altLang="en-US"/>
              <a:t>五级</a:t>
            </a:r>
          </a:p>
        </p:txBody>
      </p:sp>
      <p:sp>
        <p:nvSpPr>
          <p:cNvPr id="3" name="日期占位符 2"/>
          <p:cNvSpPr>
            <a:spLocks noGrp="1"/>
          </p:cNvSpPr>
          <p:nvPr>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t>2022/4/13</a:t>
            </a:fld>
            <a:endParaRPr lang="zh-CN" altLang="en-US"/>
          </a:p>
        </p:txBody>
      </p:sp>
      <p:sp>
        <p:nvSpPr>
          <p:cNvPr id="4" name="页脚占位符 3"/>
          <p:cNvSpPr>
            <a:spLocks noGrp="1"/>
          </p:cNvSpPr>
          <p:nvPr>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a:p>
        </p:txBody>
      </p:sp>
      <p:sp>
        <p:nvSpPr>
          <p:cNvPr id="5" name="灯片编号占位符 4"/>
          <p:cNvSpPr>
            <a:spLocks noGrp="1"/>
          </p:cNvSpPr>
          <p:nvPr>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t>‹#›</a:t>
            </a:fld>
            <a:endParaRPr lang="zh-CN" altLang="en-US"/>
          </a:p>
        </p:txBody>
      </p:sp>
      <p:sp>
        <p:nvSpPr>
          <p:cNvPr id="9" name="内容占位符 8"/>
          <p:cNvSpPr>
            <a:spLocks noGrp="1"/>
          </p:cNvSpPr>
          <p:nvPr>
            <p:ph sz="quarter" idx="14"/>
            <p:custDataLst>
              <p:tags r:id="rId7"/>
            </p:custDataLst>
          </p:nvPr>
        </p:nvSpPr>
        <p:spPr>
          <a:xfrm>
            <a:off x="4681800" y="1247400"/>
            <a:ext cx="4025700" cy="2170800"/>
          </a:xfrm>
        </p:spPr>
        <p:txBody>
          <a:bodyPr>
            <a:normAutofit/>
          </a:bodyPr>
          <a:lstStyle>
            <a:lvl1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1pPr>
            <a:lvl2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2pPr>
            <a:lvl3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3pPr>
            <a:lvl4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4pPr>
            <a:lvl5pPr>
              <a:lnSpc>
                <a:spcPct val="130000"/>
              </a:lnSpc>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a:sym typeface="+mn-ea"/>
              </a:rPr>
              <a:t>第</a:t>
            </a:r>
            <a:r>
              <a:rPr lang="zh-CN" altLang="en-US"/>
              <a:t>二级</a:t>
            </a:r>
          </a:p>
          <a:p>
            <a:pPr lvl="2"/>
            <a:r>
              <a:rPr lang="zh-CN" altLang="en-US">
                <a:sym typeface="+mn-ea"/>
              </a:rPr>
              <a:t>第</a:t>
            </a:r>
            <a:r>
              <a:rPr lang="zh-CN" altLang="en-US"/>
              <a:t>三级</a:t>
            </a:r>
          </a:p>
          <a:p>
            <a:pPr lvl="3"/>
            <a:r>
              <a:rPr lang="zh-CN" altLang="en-US">
                <a:sym typeface="+mn-ea"/>
              </a:rPr>
              <a:t>第</a:t>
            </a:r>
            <a:r>
              <a:rPr lang="zh-CN" altLang="en-US"/>
              <a:t>四级</a:t>
            </a:r>
          </a:p>
          <a:p>
            <a:pPr lvl="4"/>
            <a:r>
              <a:rPr lang="zh-CN" altLang="en-US">
                <a:sym typeface="+mn-ea"/>
              </a:rPr>
              <a:t>第</a:t>
            </a:r>
            <a:r>
              <a:rPr lang="zh-CN" altLang="en-US"/>
              <a:t>五级</a:t>
            </a:r>
          </a:p>
        </p:txBody>
      </p:sp>
      <p:sp>
        <p:nvSpPr>
          <p:cNvPr id="11" name="文本占位符 10"/>
          <p:cNvSpPr>
            <a:spLocks noGrp="1"/>
          </p:cNvSpPr>
          <p:nvPr>
            <p:ph type="body" sz="quarter" idx="15"/>
            <p:custDataLst>
              <p:tags r:id="rId8"/>
            </p:custDataLst>
          </p:nvPr>
        </p:nvSpPr>
        <p:spPr>
          <a:xfrm>
            <a:off x="429300" y="3612600"/>
            <a:ext cx="4006800" cy="585900"/>
          </a:xfrm>
        </p:spPr>
        <p:txBody>
          <a:bodyPr>
            <a:normAutofit/>
          </a:bodyPr>
          <a:lstStyle>
            <a:lvl1pPr>
              <a:lnSpc>
                <a:spcPct val="130000"/>
              </a:lnSpc>
              <a:spcBef>
                <a:spcPct val="0"/>
              </a:spcBef>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a:t>单击此处编辑母版文本样式</a:t>
            </a:r>
          </a:p>
        </p:txBody>
      </p:sp>
      <p:sp>
        <p:nvSpPr>
          <p:cNvPr id="13" name="文本占位符 12"/>
          <p:cNvSpPr>
            <a:spLocks noGrp="1"/>
          </p:cNvSpPr>
          <p:nvPr>
            <p:ph type="body" sz="quarter" idx="16"/>
            <p:custDataLst>
              <p:tags r:id="rId9"/>
            </p:custDataLst>
          </p:nvPr>
        </p:nvSpPr>
        <p:spPr>
          <a:xfrm>
            <a:off x="4689900" y="3609900"/>
            <a:ext cx="4025700" cy="585900"/>
          </a:xfrm>
        </p:spPr>
        <p:txBody>
          <a:bodyPr>
            <a:normAutofit/>
          </a:bodyPr>
          <a:lstStyle>
            <a:lvl1pPr>
              <a:lnSpc>
                <a:spcPct val="130000"/>
              </a:lnSpc>
              <a:spcBef>
                <a:spcPct val="0"/>
              </a:spcBef>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a:t>单击此处编辑母版文本样式</a:t>
            </a:r>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lumMod val="95000"/>
          </a:schemeClr>
        </a:solidFill>
        <a:effectLst/>
      </p:bgPr>
    </p:bg>
    <p:spTree>
      <p:nvGrpSpPr>
        <p:cNvPr id="1" name=""/>
        <p:cNvGrpSpPr/>
        <p:nvPr/>
      </p:nvGrpSpPr>
      <p:grpSpPr>
        <a:xfrm>
          <a:off x="0" y="0"/>
          <a:ext cx="0" cy="0"/>
          <a:chOff x="0" y="0"/>
          <a:chExt cx="0" cy="0"/>
        </a:xfrm>
      </p:grpSpPr>
      <p:sp>
        <p:nvSpPr>
          <p:cNvPr id="12" name="矩形 11"/>
          <p:cNvSpPr/>
          <p:nvPr userDrawn="1">
            <p:custDataLst>
              <p:tags r:id="rId1"/>
            </p:custDataLst>
          </p:nvPr>
        </p:nvSpPr>
        <p:spPr>
          <a:xfrm>
            <a:off x="0" y="719418"/>
            <a:ext cx="9144000" cy="3704665"/>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hasCustomPrompt="1"/>
            <p:custDataLst>
              <p:tags r:id="rId2"/>
            </p:custDataLst>
          </p:nvPr>
        </p:nvSpPr>
        <p:spPr>
          <a:xfrm>
            <a:off x="1142100" y="1004400"/>
            <a:ext cx="6858000" cy="1790100"/>
          </a:xfrm>
        </p:spPr>
        <p:txBody>
          <a:bodyPr anchor="b">
            <a:normAutofit/>
          </a:bodyPr>
          <a:lstStyle>
            <a:lvl1pPr algn="ctr">
              <a:defRPr sz="4500" b="1" strike="noStrike" spc="15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a:t>单击此处编辑标题</a:t>
            </a:r>
          </a:p>
        </p:txBody>
      </p:sp>
      <p:sp>
        <p:nvSpPr>
          <p:cNvPr id="3" name="日期占位符 2"/>
          <p:cNvSpPr>
            <a:spLocks noGrp="1"/>
          </p:cNvSpPr>
          <p:nvPr userDrawn="1">
            <p:ph type="dt" sz="half" idx="10"/>
            <p:custDataLst>
              <p:tags r:id="rId3"/>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t>2022/4/13</a:t>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a:solidFill>
                  <a:schemeClr val="tx1">
                    <a:lumMod val="85000"/>
                    <a:lumOff val="15000"/>
                  </a:schemeClr>
                </a:solidFill>
              </a:defRPr>
            </a:lvl1pPr>
          </a:lstStyle>
          <a:p>
            <a:endParaRPr lang="zh-CN" altLang="en-US"/>
          </a:p>
        </p:txBody>
      </p:sp>
      <p:sp>
        <p:nvSpPr>
          <p:cNvPr id="5" name="灯片编号占位符 4"/>
          <p:cNvSpPr>
            <a:spLocks noGrp="1"/>
          </p:cNvSpPr>
          <p:nvPr userDrawn="1">
            <p:ph type="sldNum" sz="quarter" idx="12"/>
            <p:custDataLst>
              <p:tags r:id="rId5"/>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t>‹#›</a:t>
            </a:fld>
            <a:endParaRPr lang="zh-CN" altLang="en-US"/>
          </a:p>
        </p:txBody>
      </p:sp>
      <p:sp>
        <p:nvSpPr>
          <p:cNvPr id="7" name="文本占位符 6"/>
          <p:cNvSpPr>
            <a:spLocks noGrp="1"/>
          </p:cNvSpPr>
          <p:nvPr userDrawn="1">
            <p:ph type="body" sz="quarter" idx="13"/>
            <p:custDataLst>
              <p:tags r:id="rId6"/>
            </p:custDataLst>
          </p:nvPr>
        </p:nvSpPr>
        <p:spPr>
          <a:xfrm>
            <a:off x="1141810" y="2851380"/>
            <a:ext cx="6858000" cy="1242000"/>
          </a:xfrm>
        </p:spPr>
        <p:txBody>
          <a:bodyPr>
            <a:normAutofit/>
          </a:bodyPr>
          <a:lstStyle>
            <a:lvl1pPr algn="ctr">
              <a:lnSpc>
                <a:spcPct val="130000"/>
              </a:lnSpc>
              <a:spcBef>
                <a:spcPct val="0"/>
              </a:spcBef>
              <a:spcAft>
                <a:spcPts val="750"/>
              </a:spcAft>
              <a:defRPr sz="1200" spc="113"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a:t>单击此处编辑母版文本样式</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493100" y="2886300"/>
            <a:ext cx="5826600" cy="575100"/>
          </a:xfrm>
        </p:spPr>
        <p:txBody>
          <a:bodyPr lIns="67500" tIns="35100" rIns="67500" bIns="35100" anchor="b" anchorCtr="0">
            <a:normAutofit/>
          </a:bodyPr>
          <a:lstStyle>
            <a:lvl1pPr>
              <a:defRPr sz="3300" b="1" i="0" u="none" strike="noStrike" kern="1200" cap="none" spc="225" normalizeH="0" baseline="0">
                <a:solidFill>
                  <a:schemeClr val="tx1">
                    <a:lumMod val="85000"/>
                    <a:lumOff val="15000"/>
                  </a:schemeClr>
                </a:solidFill>
                <a:effectLst/>
                <a:uFillTx/>
              </a:defRPr>
            </a:lvl1pPr>
          </a:lstStyle>
          <a:p>
            <a:r>
              <a:rPr lang="zh-CN" altLang="en-US"/>
              <a:t>单击此处编辑标题</a:t>
            </a:r>
          </a:p>
        </p:txBody>
      </p:sp>
      <p:sp>
        <p:nvSpPr>
          <p:cNvPr id="3" name="文本占位符 2"/>
          <p:cNvSpPr>
            <a:spLocks noGrp="1"/>
          </p:cNvSpPr>
          <p:nvPr>
            <p:ph type="body" idx="1" hasCustomPrompt="1"/>
            <p:custDataLst>
              <p:tags r:id="rId2"/>
            </p:custDataLst>
          </p:nvPr>
        </p:nvSpPr>
        <p:spPr>
          <a:xfrm>
            <a:off x="1493100" y="3461400"/>
            <a:ext cx="5826600" cy="650700"/>
          </a:xfrm>
        </p:spPr>
        <p:txBody>
          <a:bodyPr lIns="67500" tIns="35100" rIns="67500" bIns="35100">
            <a:normAutofit/>
          </a:bodyPr>
          <a:lstStyle>
            <a:lvl1pPr marL="0" indent="0" eaLnBrk="1" fontAlgn="auto" latinLnBrk="0" hangingPunct="1">
              <a:lnSpc>
                <a:spcPct val="130000"/>
              </a:lnSpc>
              <a:buNone/>
              <a:defRPr kumimoji="0" lang="zh-CN" altLang="en-US" sz="14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2022/4/13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00"/>
            <a:ext cx="8226900" cy="529200"/>
          </a:xfrm>
        </p:spPr>
        <p:txBody>
          <a:bodyPr vert="horz" lIns="67500" tIns="35100" rIns="67500" bIns="35100" rtlCol="0" anchor="ctr" anchorCtr="0">
            <a:normAutofit/>
          </a:bodyPr>
          <a:lstStyle>
            <a:lvl1pPr marL="0" marR="0" lvl="0" algn="l" defTabSz="685800" rtl="0" eaLnBrk="1" fontAlgn="auto" latinLnBrk="0" hangingPunct="1">
              <a:lnSpc>
                <a:spcPct val="100000"/>
              </a:lnSpc>
              <a:buNone/>
              <a:defRPr kumimoji="0" lang="zh-CN" altLang="en-US" sz="2700" b="1" i="0" u="none" strike="noStrike" kern="1200" cap="none" spc="225"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内容占位符 2"/>
          <p:cNvSpPr>
            <a:spLocks noGrp="1"/>
          </p:cNvSpPr>
          <p:nvPr>
            <p:ph sz="half" idx="1"/>
            <p:custDataLst>
              <p:tags r:id="rId2"/>
            </p:custDataLst>
          </p:nvPr>
        </p:nvSpPr>
        <p:spPr>
          <a:xfrm>
            <a:off x="456300" y="1125900"/>
            <a:ext cx="3882600" cy="3561300"/>
          </a:xfrm>
        </p:spPr>
        <p:txBody>
          <a:bodyPr vert="horz" lIns="67500" tIns="35100" rIns="67500" bIns="35100" rtlCol="0">
            <a:normAutofit/>
          </a:bodyPr>
          <a:lstStyle>
            <a:lvl1pPr marL="171450" marR="0" lvl="0" indent="-171450" algn="l" defTabSz="685800" rtl="0" eaLnBrk="1" fontAlgn="auto" latinLnBrk="0" hangingPunct="1">
              <a:lnSpc>
                <a:spcPct val="130000"/>
              </a:lnSpc>
              <a:spcBef>
                <a:spcPct val="0"/>
              </a:spcBef>
              <a:spcAft>
                <a:spcPts val="450"/>
              </a:spcAft>
              <a:buFont typeface="Arial" panose="020B0604020202020204" pitchFamily="34" charset="0"/>
              <a:buChar char="●"/>
              <a:defRPr kumimoji="0" lang="zh-CN" altLang="en-US" sz="12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685800" rtl="0" eaLnBrk="1" fontAlgn="auto" latinLnBrk="0" hangingPunct="1">
              <a:lnSpc>
                <a:spcPct val="120000"/>
              </a:lnSpc>
              <a:spcBef>
                <a:spcPct val="0"/>
              </a:spcBef>
              <a:spcAft>
                <a:spcPts val="450"/>
              </a:spcAft>
              <a:buFont typeface="Arial" panose="020B0604020202020204" pitchFamily="34" charset="0"/>
              <a:buChar char="●"/>
              <a:tabLst>
                <a:tab pos="1207294" algn="l"/>
              </a:tabLst>
              <a:defRPr kumimoji="0" lang="zh-CN" altLang="en-US" sz="12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685800" rtl="0" eaLnBrk="1" fontAlgn="auto" latinLnBrk="0" hangingPunct="1">
              <a:lnSpc>
                <a:spcPct val="120000"/>
              </a:lnSpc>
              <a:spcBef>
                <a:spcPct val="0"/>
              </a:spcBef>
              <a:spcAft>
                <a:spcPts val="450"/>
              </a:spcAft>
              <a:buFont typeface="Arial" panose="020B0604020202020204" pitchFamily="34" charset="0"/>
              <a:buChar char="●"/>
              <a:defRPr kumimoji="0" lang="zh-CN" altLang="en-US" sz="12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685800" rtl="0" eaLnBrk="1" fontAlgn="auto" latinLnBrk="0" hangingPunct="1">
              <a:lnSpc>
                <a:spcPct val="120000"/>
              </a:lnSpc>
              <a:spcBef>
                <a:spcPct val="0"/>
              </a:spcBef>
              <a:spcAft>
                <a:spcPts val="225"/>
              </a:spcAft>
              <a:buFont typeface="Wingdings" panose="05000000000000000000" charset="0"/>
              <a:buChar char=""/>
              <a:defRPr kumimoji="0" lang="zh-CN" altLang="en-US" sz="11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685800" rtl="0" eaLnBrk="1" fontAlgn="auto" latinLnBrk="0" hangingPunct="1">
              <a:lnSpc>
                <a:spcPct val="120000"/>
              </a:lnSpc>
              <a:spcBef>
                <a:spcPct val="0"/>
              </a:spcBef>
              <a:spcAft>
                <a:spcPts val="225"/>
              </a:spcAft>
              <a:buFont typeface="Arial" panose="020B0604020202020204" pitchFamily="34" charset="0"/>
              <a:buChar char="•"/>
              <a:defRPr kumimoji="0" lang="zh-CN" altLang="en-US" sz="11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3"/>
            </p:custDataLst>
          </p:nvPr>
        </p:nvSpPr>
        <p:spPr>
          <a:xfrm>
            <a:off x="4808700" y="1125900"/>
            <a:ext cx="3882600" cy="3561300"/>
          </a:xfrm>
        </p:spPr>
        <p:txBody>
          <a:bodyPr lIns="67500" tIns="35100" rIns="67500" bIns="35100">
            <a:normAutofit/>
          </a:bodyPr>
          <a:lstStyle>
            <a:lvl1pPr marL="171450" indent="-171450" eaLnBrk="1" fontAlgn="auto" latinLnBrk="0" hangingPunct="1">
              <a:lnSpc>
                <a:spcPct val="130000"/>
              </a:lnSpc>
              <a:spcAft>
                <a:spcPts val="450"/>
              </a:spcAft>
              <a:buFont typeface="Arial" panose="020B0604020202020204" pitchFamily="34" charset="0"/>
              <a:buChar char="●"/>
              <a:defRPr sz="1200" u="none" strike="noStrike" kern="1200" cap="none" spc="113"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514350" indent="-171450" defTabSz="685800" eaLnBrk="1" fontAlgn="auto" latinLnBrk="0" hangingPunct="1">
              <a:lnSpc>
                <a:spcPct val="120000"/>
              </a:lnSpc>
              <a:buFont typeface="Arial" panose="020B0604020202020204" pitchFamily="34" charset="0"/>
              <a:buChar char="●"/>
              <a:tabLst>
                <a:tab pos="1207294" algn="l"/>
              </a:tabLst>
              <a:defRPr sz="1200" u="none" strike="noStrike" kern="1200" cap="none" spc="113"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857250" indent="-171450" eaLnBrk="1" fontAlgn="auto" latinLnBrk="0" hangingPunct="1">
              <a:lnSpc>
                <a:spcPct val="120000"/>
              </a:lnSpc>
              <a:buFont typeface="Arial" panose="020B0604020202020204" pitchFamily="34" charset="0"/>
              <a:buChar char="●"/>
              <a:defRPr sz="1200" u="none" strike="noStrike" kern="1200" cap="none" spc="113"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200150" indent="-171450" eaLnBrk="1" fontAlgn="auto" latinLnBrk="0" hangingPunct="1">
              <a:lnSpc>
                <a:spcPct val="120000"/>
              </a:lnSpc>
              <a:buFont typeface="Wingdings" panose="05000000000000000000" charset="0"/>
              <a:buChar char=""/>
              <a:defRPr sz="1100" u="none" strike="noStrike" kern="1200" cap="none" spc="113"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100" u="none" strike="noStrike" kern="1200" cap="none" spc="113" normalizeH="0">
                <a:solidFill>
                  <a:schemeClr val="tx1">
                    <a:lumMod val="65000"/>
                    <a:lumOff val="35000"/>
                  </a:schemeClr>
                </a:solidFill>
                <a:latin typeface="Arial" panose="020B0604020202020204" pitchFamily="34" charset="0"/>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2022/4/13</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00"/>
            <a:ext cx="8226900" cy="529200"/>
          </a:xfrm>
        </p:spPr>
        <p:txBody>
          <a:bodyPr vert="horz" lIns="67500" tIns="35100" rIns="67500" bIns="35100" rtlCol="0" anchor="ctr" anchorCtr="0">
            <a:normAutofit/>
          </a:bodyPr>
          <a:lstStyle>
            <a:lvl1pPr marL="0" marR="0" lvl="0" algn="l" defTabSz="685800" rtl="0" eaLnBrk="1" fontAlgn="auto" latinLnBrk="0" hangingPunct="1">
              <a:lnSpc>
                <a:spcPct val="100000"/>
              </a:lnSpc>
              <a:buNone/>
              <a:defRPr kumimoji="0" lang="zh-CN" altLang="en-US" sz="2700" b="1" i="0" u="none" strike="noStrike" kern="1200" cap="none" spc="225"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文本占位符 2"/>
          <p:cNvSpPr>
            <a:spLocks noGrp="1"/>
          </p:cNvSpPr>
          <p:nvPr>
            <p:ph type="body" idx="1" hasCustomPrompt="1"/>
            <p:custDataLst>
              <p:tags r:id="rId2"/>
            </p:custDataLst>
          </p:nvPr>
        </p:nvSpPr>
        <p:spPr>
          <a:xfrm>
            <a:off x="456300" y="1071900"/>
            <a:ext cx="4006800" cy="286200"/>
          </a:xfrm>
        </p:spPr>
        <p:txBody>
          <a:bodyPr lIns="76200" tIns="28575" rIns="57150" bIns="28575" anchor="t" anchorCtr="0">
            <a:normAutofit/>
          </a:bodyPr>
          <a:lstStyle>
            <a:lvl1pPr marL="0" indent="0" eaLnBrk="1" fontAlgn="auto" latinLnBrk="0" hangingPunct="1">
              <a:lnSpc>
                <a:spcPct val="100000"/>
              </a:lnSpc>
              <a:spcAft>
                <a:spcPct val="0"/>
              </a:spcAft>
              <a:buNone/>
              <a:defRPr sz="1500" b="1"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单击此处编辑文本</a:t>
            </a:r>
          </a:p>
        </p:txBody>
      </p:sp>
      <p:sp>
        <p:nvSpPr>
          <p:cNvPr id="4" name="内容占位符 3"/>
          <p:cNvSpPr>
            <a:spLocks noGrp="1"/>
          </p:cNvSpPr>
          <p:nvPr>
            <p:ph sz="half" idx="2"/>
            <p:custDataLst>
              <p:tags r:id="rId3"/>
            </p:custDataLst>
          </p:nvPr>
        </p:nvSpPr>
        <p:spPr>
          <a:xfrm>
            <a:off x="456300" y="1390500"/>
            <a:ext cx="4006800" cy="3296700"/>
          </a:xfrm>
        </p:spPr>
        <p:txBody>
          <a:bodyPr vert="horz" lIns="76200" tIns="0" rIns="61913" bIns="0" rtlCol="0">
            <a:normAutofit/>
          </a:bodyPr>
          <a:lstStyle>
            <a:lvl1pPr marL="171450" marR="0" lvl="0" indent="-171450" algn="l" defTabSz="685800" rtl="0" eaLnBrk="1" fontAlgn="auto" latinLnBrk="0" hangingPunct="1">
              <a:lnSpc>
                <a:spcPct val="130000"/>
              </a:lnSpc>
              <a:spcBef>
                <a:spcPct val="0"/>
              </a:spcBef>
              <a:spcAft>
                <a:spcPts val="450"/>
              </a:spcAft>
              <a:buFont typeface="Arial" panose="020B0604020202020204" pitchFamily="34" charset="0"/>
              <a:buChar char="●"/>
              <a:defRPr kumimoji="0" lang="zh-CN" altLang="en-US" sz="12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685800" rtl="0" eaLnBrk="1" fontAlgn="auto" latinLnBrk="0" hangingPunct="1">
              <a:lnSpc>
                <a:spcPct val="120000"/>
              </a:lnSpc>
              <a:spcBef>
                <a:spcPct val="0"/>
              </a:spcBef>
              <a:spcAft>
                <a:spcPts val="450"/>
              </a:spcAft>
              <a:buFont typeface="Arial" panose="020B0604020202020204" pitchFamily="34" charset="0"/>
              <a:buChar char="●"/>
              <a:tabLst>
                <a:tab pos="1207294" algn="l"/>
              </a:tabLst>
              <a:defRPr kumimoji="0" lang="zh-CN" altLang="en-US" sz="12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685800" rtl="0" eaLnBrk="1" fontAlgn="auto" latinLnBrk="0" hangingPunct="1">
              <a:lnSpc>
                <a:spcPct val="120000"/>
              </a:lnSpc>
              <a:spcBef>
                <a:spcPct val="0"/>
              </a:spcBef>
              <a:spcAft>
                <a:spcPts val="450"/>
              </a:spcAft>
              <a:buFont typeface="Arial" panose="020B0604020202020204" pitchFamily="34" charset="0"/>
              <a:buChar char="●"/>
              <a:defRPr kumimoji="0" lang="zh-CN" altLang="en-US" sz="12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685800" rtl="0" eaLnBrk="1" fontAlgn="auto" latinLnBrk="0" hangingPunct="1">
              <a:lnSpc>
                <a:spcPct val="120000"/>
              </a:lnSpc>
              <a:spcBef>
                <a:spcPct val="0"/>
              </a:spcBef>
              <a:spcAft>
                <a:spcPts val="225"/>
              </a:spcAft>
              <a:buFont typeface="Wingdings" panose="05000000000000000000" charset="0"/>
              <a:buChar char=""/>
              <a:defRPr kumimoji="0" lang="zh-CN" altLang="en-US" sz="11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685800" rtl="0" eaLnBrk="1" fontAlgn="auto" latinLnBrk="0" hangingPunct="1">
              <a:lnSpc>
                <a:spcPct val="120000"/>
              </a:lnSpc>
              <a:spcBef>
                <a:spcPct val="0"/>
              </a:spcBef>
              <a:spcAft>
                <a:spcPts val="225"/>
              </a:spcAft>
              <a:buFont typeface="Arial" panose="020B0604020202020204" pitchFamily="34" charset="0"/>
              <a:buChar char="•"/>
              <a:defRPr kumimoji="0" lang="zh-CN" altLang="en-US" sz="11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5" name="文本占位符 4"/>
          <p:cNvSpPr>
            <a:spLocks noGrp="1"/>
          </p:cNvSpPr>
          <p:nvPr>
            <p:ph type="body" sz="quarter" idx="3" hasCustomPrompt="1"/>
            <p:custDataLst>
              <p:tags r:id="rId4"/>
            </p:custDataLst>
          </p:nvPr>
        </p:nvSpPr>
        <p:spPr>
          <a:xfrm>
            <a:off x="4676813" y="1066297"/>
            <a:ext cx="4006800" cy="286200"/>
          </a:xfrm>
        </p:spPr>
        <p:txBody>
          <a:bodyPr vert="horz" lIns="76200" tIns="28575" rIns="57150" bIns="28575" rtlCol="0" anchor="t" anchorCtr="0">
            <a:normAutofit/>
          </a:bodyPr>
          <a:lstStyle>
            <a:lvl1pPr marL="0" marR="0" lvl="0" indent="0" algn="l" defTabSz="685800" rtl="0" eaLnBrk="1" fontAlgn="auto" latinLnBrk="0" hangingPunct="1">
              <a:lnSpc>
                <a:spcPct val="100000"/>
              </a:lnSpc>
              <a:spcBef>
                <a:spcPct val="0"/>
              </a:spcBef>
              <a:spcAft>
                <a:spcPct val="0"/>
              </a:spcAft>
              <a:buFont typeface="Arial" panose="020B0604020202020204" pitchFamily="34" charset="0"/>
              <a:buNone/>
              <a:defRPr kumimoji="0" lang="zh-CN" altLang="en-US" sz="1500" b="1" i="0" u="none" strike="noStrike" kern="1200" cap="none" spc="150" normalizeH="0" baseline="0" noProof="1">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4676813" y="1390500"/>
            <a:ext cx="4006800" cy="3296700"/>
          </a:xfrm>
        </p:spPr>
        <p:txBody>
          <a:bodyPr vert="horz" lIns="76200" tIns="0" rIns="61913" bIns="0" rtlCol="0">
            <a:normAutofit/>
          </a:bodyPr>
          <a:lstStyle>
            <a:lvl1pPr marL="171450" marR="0" lvl="0" indent="-171450" algn="l" defTabSz="685800" rtl="0" eaLnBrk="1" fontAlgn="auto" latinLnBrk="0" hangingPunct="1">
              <a:lnSpc>
                <a:spcPct val="130000"/>
              </a:lnSpc>
              <a:spcBef>
                <a:spcPct val="0"/>
              </a:spcBef>
              <a:spcAft>
                <a:spcPts val="450"/>
              </a:spcAft>
              <a:buFont typeface="Arial" panose="020B0604020202020204" pitchFamily="34" charset="0"/>
              <a:buChar char="●"/>
              <a:defRPr kumimoji="0" lang="zh-CN" altLang="en-US" sz="12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685800" rtl="0" eaLnBrk="1" fontAlgn="auto" latinLnBrk="0" hangingPunct="1">
              <a:lnSpc>
                <a:spcPct val="120000"/>
              </a:lnSpc>
              <a:spcBef>
                <a:spcPct val="0"/>
              </a:spcBef>
              <a:spcAft>
                <a:spcPts val="450"/>
              </a:spcAft>
              <a:buFont typeface="Arial" panose="020B0604020202020204" pitchFamily="34" charset="0"/>
              <a:buChar char="●"/>
              <a:tabLst>
                <a:tab pos="1207294" algn="l"/>
              </a:tabLst>
              <a:defRPr kumimoji="0" lang="zh-CN" altLang="en-US" sz="12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685800" rtl="0" eaLnBrk="1" fontAlgn="auto" latinLnBrk="0" hangingPunct="1">
              <a:lnSpc>
                <a:spcPct val="120000"/>
              </a:lnSpc>
              <a:spcBef>
                <a:spcPct val="0"/>
              </a:spcBef>
              <a:spcAft>
                <a:spcPts val="450"/>
              </a:spcAft>
              <a:buFont typeface="Arial" panose="020B0604020202020204" pitchFamily="34" charset="0"/>
              <a:buChar char="●"/>
              <a:defRPr kumimoji="0" lang="zh-CN" altLang="en-US" sz="12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685800" rtl="0" eaLnBrk="1" fontAlgn="auto" latinLnBrk="0" hangingPunct="1">
              <a:lnSpc>
                <a:spcPct val="120000"/>
              </a:lnSpc>
              <a:spcBef>
                <a:spcPct val="0"/>
              </a:spcBef>
              <a:spcAft>
                <a:spcPts val="225"/>
              </a:spcAft>
              <a:buFont typeface="Wingdings" panose="05000000000000000000" charset="0"/>
              <a:buChar char=""/>
              <a:defRPr kumimoji="0" lang="zh-CN" altLang="en-US" sz="11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685800" rtl="0" eaLnBrk="1" fontAlgn="auto" latinLnBrk="0" hangingPunct="1">
              <a:lnSpc>
                <a:spcPct val="120000"/>
              </a:lnSpc>
              <a:spcBef>
                <a:spcPct val="0"/>
              </a:spcBef>
              <a:spcAft>
                <a:spcPts val="225"/>
              </a:spcAft>
              <a:buFont typeface="Arial" panose="020B0604020202020204" pitchFamily="34" charset="0"/>
              <a:buChar char="•"/>
              <a:defRPr kumimoji="0" lang="zh-CN" altLang="en-US" sz="11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2022/4/13</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300"/>
            <a:ext cx="8226900" cy="529200"/>
          </a:xfrm>
        </p:spPr>
        <p:txBody>
          <a:bodyPr vert="horz" lIns="67500" tIns="35100" rIns="67500" bIns="35100" rtlCol="0" anchor="ctr" anchorCtr="0">
            <a:normAutofit/>
          </a:bodyPr>
          <a:lstStyle>
            <a:lvl1pPr marL="0" marR="0" lvl="0" algn="l" defTabSz="685800" rtl="0" eaLnBrk="1" fontAlgn="auto" latinLnBrk="0" hangingPunct="1">
              <a:lnSpc>
                <a:spcPct val="100000"/>
              </a:lnSpc>
              <a:buNone/>
              <a:defRPr kumimoji="0" lang="zh-CN" altLang="en-US" sz="2700" b="1" i="0" u="none" strike="noStrike" kern="1200" cap="none" spc="225"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2022/4/13</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2022/4/13</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456300" y="1166400"/>
            <a:ext cx="3924808" cy="3456000"/>
          </a:xfrm>
        </p:spPr>
        <p:txBody>
          <a:bodyPr vert="horz" lIns="67500" tIns="35100" rIns="67500" bIns="35100" rtlCol="0">
            <a:normAutofit/>
          </a:bodyPr>
          <a:lstStyle>
            <a:lvl1pPr marL="0" marR="0" lvl="0" indent="0" algn="l" defTabSz="685800" rtl="0" eaLnBrk="1" fontAlgn="auto" latinLnBrk="0" hangingPunct="1">
              <a:lnSpc>
                <a:spcPct val="130000"/>
              </a:lnSpc>
              <a:spcBef>
                <a:spcPct val="0"/>
              </a:spcBef>
              <a:spcAft>
                <a:spcPts val="750"/>
              </a:spcAft>
              <a:buFont typeface="Arial" panose="020B0604020202020204" pitchFamily="34" charset="0"/>
              <a:buNone/>
              <a:defRPr kumimoji="0" lang="zh-CN" altLang="en-US" sz="1200" b="0" i="0" u="none" strike="noStrike" kern="1200" cap="none" spc="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685800" rtl="0" eaLnBrk="1" fontAlgn="auto" latinLnBrk="0" hangingPunct="1">
              <a:lnSpc>
                <a:spcPct val="130000"/>
              </a:lnSpc>
              <a:spcBef>
                <a:spcPct val="0"/>
              </a:spcBef>
              <a:spcAft>
                <a:spcPts val="750"/>
              </a:spcAft>
              <a:buFont typeface="Arial" panose="020B0604020202020204" pitchFamily="34" charset="0"/>
              <a:buChar char="•"/>
              <a:tabLst>
                <a:tab pos="1207294" algn="l"/>
              </a:tabLst>
              <a:defRPr kumimoji="0" lang="zh-CN" altLang="en-US" sz="1200" b="0" i="0" u="none" strike="noStrike" kern="1200" cap="none" spc="113" normalizeH="0" baseline="0" noProof="1">
                <a:solidFill>
                  <a:schemeClr val="tx1"/>
                </a:solidFill>
                <a:uFillTx/>
                <a:latin typeface="+mn-lt"/>
                <a:ea typeface="+mn-ea"/>
                <a:cs typeface="+mn-cs"/>
                <a:sym typeface="+mn-ea"/>
              </a:defRPr>
            </a:lvl2pPr>
            <a:lvl3pPr marL="857250" marR="0" lvl="2" indent="-171450" algn="l" defTabSz="685800" rtl="0" eaLnBrk="1" fontAlgn="auto" latinLnBrk="0" hangingPunct="1">
              <a:lnSpc>
                <a:spcPct val="130000"/>
              </a:lnSpc>
              <a:spcBef>
                <a:spcPct val="0"/>
              </a:spcBef>
              <a:spcAft>
                <a:spcPts val="750"/>
              </a:spcAft>
              <a:buFont typeface="Arial" panose="020B0604020202020204" pitchFamily="34" charset="0"/>
              <a:buChar char="•"/>
              <a:defRPr kumimoji="0" lang="zh-CN" altLang="en-US" sz="1200" b="0" i="0" u="none" strike="noStrike" kern="1200" cap="none" spc="113" normalizeH="0" baseline="0" noProof="1">
                <a:solidFill>
                  <a:schemeClr val="tx1"/>
                </a:solidFill>
                <a:uFillTx/>
                <a:latin typeface="+mn-lt"/>
                <a:ea typeface="+mn-ea"/>
                <a:cs typeface="+mn-cs"/>
                <a:sym typeface="+mn-ea"/>
              </a:defRPr>
            </a:lvl3pPr>
            <a:lvl4pPr marL="1200150" marR="0" lvl="3" indent="-171450" algn="l" defTabSz="685800" rtl="0" eaLnBrk="1" fontAlgn="auto" latinLnBrk="0" hangingPunct="1">
              <a:lnSpc>
                <a:spcPct val="130000"/>
              </a:lnSpc>
              <a:spcBef>
                <a:spcPct val="0"/>
              </a:spcBef>
              <a:spcAft>
                <a:spcPts val="750"/>
              </a:spcAft>
              <a:buFont typeface="Arial" panose="020B0604020202020204" pitchFamily="34" charset="0"/>
              <a:buChar char="•"/>
              <a:defRPr kumimoji="0" lang="zh-CN" altLang="en-US" sz="1200" b="0" i="0" u="none" strike="noStrike" kern="1200" cap="none" spc="113" normalizeH="0" baseline="0" noProof="1">
                <a:solidFill>
                  <a:schemeClr val="tx1"/>
                </a:solidFill>
                <a:uFillTx/>
                <a:latin typeface="+mn-lt"/>
                <a:ea typeface="+mn-ea"/>
                <a:cs typeface="+mn-cs"/>
                <a:sym typeface="+mn-ea"/>
              </a:defRPr>
            </a:lvl4pPr>
            <a:lvl5pPr marL="1543050" marR="0" lvl="4" indent="-171450" algn="l" defTabSz="685800" rtl="0" eaLnBrk="1" fontAlgn="auto" latinLnBrk="0" hangingPunct="1">
              <a:lnSpc>
                <a:spcPct val="130000"/>
              </a:lnSpc>
              <a:spcBef>
                <a:spcPct val="0"/>
              </a:spcBef>
              <a:spcAft>
                <a:spcPts val="750"/>
              </a:spcAft>
              <a:buFont typeface="Arial" panose="020B0604020202020204" pitchFamily="34" charset="0"/>
              <a:buChar char="•"/>
              <a:defRPr kumimoji="0" lang="zh-CN" altLang="en-US" sz="1200" b="0" i="0" u="none" strike="noStrike" kern="1200" cap="none" spc="113" normalizeH="0" baseline="0" noProof="1">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2"/>
            </p:custDataLst>
          </p:nvPr>
        </p:nvSpPr>
        <p:spPr>
          <a:xfrm>
            <a:off x="4762800" y="1166400"/>
            <a:ext cx="3920400" cy="3456000"/>
          </a:xfrm>
        </p:spPr>
        <p:txBody>
          <a:bodyPr vert="horz" lIns="67500" tIns="35100" rIns="67500" bIns="35100" rtlCol="0">
            <a:normAutofit/>
          </a:bodyPr>
          <a:lstStyle>
            <a:lvl1pPr marL="0" marR="0" lvl="0" indent="0" algn="l" defTabSz="685800" rtl="0" eaLnBrk="1" fontAlgn="auto" latinLnBrk="0" hangingPunct="1">
              <a:lnSpc>
                <a:spcPct val="130000"/>
              </a:lnSpc>
              <a:spcBef>
                <a:spcPct val="0"/>
              </a:spcBef>
              <a:spcAft>
                <a:spcPts val="450"/>
              </a:spcAft>
              <a:buFont typeface="Arial" panose="020B0604020202020204" pitchFamily="34" charset="0"/>
              <a:buNone/>
              <a:defRPr kumimoji="0" lang="zh-CN" altLang="en-US" sz="12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342900" indent="0" defTabSz="685800" eaLnBrk="1" fontAlgn="auto" latinLnBrk="0" hangingPunct="1">
              <a:buFont typeface="Arial" panose="020B0604020202020204" pitchFamily="34" charset="0"/>
              <a:buNone/>
              <a:tabLst>
                <a:tab pos="1207294" algn="l"/>
              </a:tabLst>
              <a:defRPr u="none" strike="noStrike" kern="1200" cap="none" spc="113"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13"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13"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13"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2022/4/13</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lvl1pPr>
              <a:defRPr baseline="0"/>
            </a:lvl1pPr>
          </a:lstStyle>
          <a:p>
            <a:r>
              <a:rPr lang="zh-CN" altLang="en-US"/>
              <a:t>单击此处编辑母版标题样式</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7676100" y="685800"/>
            <a:ext cx="783000" cy="3771900"/>
          </a:xfrm>
        </p:spPr>
        <p:txBody>
          <a:bodyPr vert="eaVert" lIns="67500" tIns="35100" rIns="67500" bIns="35100" rtlCol="0" anchor="ctr" anchorCtr="0">
            <a:normAutofit/>
          </a:bodyPr>
          <a:lstStyle>
            <a:lvl1pPr marL="0" marR="0" lvl="0" algn="l" defTabSz="685800" rtl="0" eaLnBrk="1" fontAlgn="auto" latinLnBrk="0" hangingPunct="1">
              <a:lnSpc>
                <a:spcPct val="100000"/>
              </a:lnSpc>
              <a:spcAft>
                <a:spcPct val="0"/>
              </a:spcAft>
              <a:buNone/>
              <a:defRPr kumimoji="0" lang="zh-CN" altLang="en-US" sz="2100" b="1" i="0" u="none" strike="noStrike" kern="1200" cap="none" spc="225"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p>
        </p:txBody>
      </p:sp>
      <p:sp>
        <p:nvSpPr>
          <p:cNvPr id="3" name="竖排文字占位符 2"/>
          <p:cNvSpPr>
            <a:spLocks noGrp="1"/>
          </p:cNvSpPr>
          <p:nvPr>
            <p:ph type="body" orient="vert" idx="1"/>
            <p:custDataLst>
              <p:tags r:id="rId2"/>
            </p:custDataLst>
          </p:nvPr>
        </p:nvSpPr>
        <p:spPr>
          <a:xfrm>
            <a:off x="685800" y="685800"/>
            <a:ext cx="6876900" cy="3771900"/>
          </a:xfrm>
        </p:spPr>
        <p:txBody>
          <a:bodyPr vert="eaVert" lIns="35100" tIns="35100" rIns="35100" bIns="35100"/>
          <a:lstStyle>
            <a:lvl1pPr marL="171450" indent="-171450" eaLnBrk="1" fontAlgn="auto" latinLnBrk="0" hangingPunct="1">
              <a:lnSpc>
                <a:spcPct val="130000"/>
              </a:lnSpc>
              <a:spcAft>
                <a:spcPts val="750"/>
              </a:spcAft>
              <a:buFont typeface="Arial" panose="020B0604020202020204" pitchFamily="34" charset="0"/>
              <a:buChar char="●"/>
              <a:defRPr u="none" strike="noStrike" kern="1200" cap="none" spc="113" normalizeH="0" baseline="0">
                <a:solidFill>
                  <a:schemeClr val="tx1">
                    <a:lumMod val="65000"/>
                    <a:lumOff val="35000"/>
                  </a:schemeClr>
                </a:solidFill>
                <a:uFillTx/>
              </a:defRPr>
            </a:lvl1pPr>
            <a:lvl2pPr marL="514350" indent="-171450" defTabSz="685800" eaLnBrk="1" fontAlgn="auto" latinLnBrk="0" hangingPunct="1">
              <a:lnSpc>
                <a:spcPct val="120000"/>
              </a:lnSpc>
              <a:spcAft>
                <a:spcPts val="450"/>
              </a:spcAft>
              <a:buFont typeface="Arial" panose="020B0604020202020204" pitchFamily="34" charset="0"/>
              <a:buChar char="●"/>
              <a:tabLst>
                <a:tab pos="1207294" algn="l"/>
              </a:tabLst>
              <a:defRPr u="none" strike="noStrike" kern="1200" cap="none" spc="113" normalizeH="0" baseline="0">
                <a:solidFill>
                  <a:schemeClr val="tx1">
                    <a:lumMod val="65000"/>
                    <a:lumOff val="35000"/>
                  </a:schemeClr>
                </a:solidFill>
                <a:uFillTx/>
              </a:defRPr>
            </a:lvl2pPr>
            <a:lvl3pPr marL="857250" indent="-171450" eaLnBrk="1" fontAlgn="auto" latinLnBrk="0" hangingPunct="1">
              <a:lnSpc>
                <a:spcPct val="120000"/>
              </a:lnSpc>
              <a:spcAft>
                <a:spcPts val="450"/>
              </a:spcAft>
              <a:buFont typeface="Arial" panose="020B0604020202020204" pitchFamily="34" charset="0"/>
              <a:buChar char="●"/>
              <a:defRPr u="none" strike="noStrike" kern="1200" cap="none" spc="113" normalizeH="0" baseline="0">
                <a:solidFill>
                  <a:schemeClr val="tx1">
                    <a:lumMod val="65000"/>
                    <a:lumOff val="35000"/>
                  </a:schemeClr>
                </a:solidFill>
                <a:uFillTx/>
              </a:defRPr>
            </a:lvl3pPr>
            <a:lvl4pPr marL="1200150" indent="-171450" eaLnBrk="1" fontAlgn="auto" latinLnBrk="0" hangingPunct="1">
              <a:lnSpc>
                <a:spcPct val="120000"/>
              </a:lnSpc>
              <a:spcAft>
                <a:spcPts val="225"/>
              </a:spcAft>
              <a:buFont typeface="Wingdings" panose="05000000000000000000" charset="0"/>
              <a:buChar char=""/>
              <a:defRPr u="none" strike="noStrike" kern="1200" cap="none" spc="113" normalizeH="0" baseline="0">
                <a:solidFill>
                  <a:schemeClr val="tx1">
                    <a:lumMod val="65000"/>
                    <a:lumOff val="35000"/>
                  </a:schemeClr>
                </a:solidFill>
                <a:uFillTx/>
              </a:defRPr>
            </a:lvl4pPr>
            <a:lvl5pPr marL="1543050" indent="-171450" eaLnBrk="1" fontAlgn="auto" latinLnBrk="0" hangingPunct="1">
              <a:lnSpc>
                <a:spcPct val="120000"/>
              </a:lnSpc>
              <a:spcAft>
                <a:spcPts val="225"/>
              </a:spcAft>
              <a:buFont typeface="Arial" panose="020B0604020202020204" pitchFamily="34" charset="0"/>
              <a:buChar char="•"/>
              <a:defRPr u="none" strike="noStrike" kern="1200" cap="none" spc="113" normalizeH="0" baseline="0">
                <a:solidFill>
                  <a:schemeClr val="tx1">
                    <a:lumMod val="65000"/>
                    <a:lumOff val="35000"/>
                  </a:schemeClr>
                </a:solidFill>
                <a:uFillTx/>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2022/4/13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tags" Target="../tags/tag65.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tags" Target="../tags/tag69.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tags" Target="../tags/tag64.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tags" Target="../tags/tag68.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tags" Target="../tags/tag67.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tags" Target="../tags/tag6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456300" y="456300"/>
            <a:ext cx="8226900" cy="529200"/>
          </a:xfrm>
          <a:prstGeom prst="rect">
            <a:avLst/>
          </a:prstGeom>
        </p:spPr>
        <p:txBody>
          <a:bodyPr vert="horz" lIns="67628" tIns="35243" rIns="67628" bIns="35243" rtlCol="0" anchor="ctr" anchorCtr="0">
            <a:normAutofit/>
          </a:bodyPr>
          <a:lstStyle/>
          <a:p>
            <a:r>
              <a:rPr lang="zh-CN" altLang="en-US"/>
              <a:t>单击此处编辑母版标题样式</a:t>
            </a:r>
          </a:p>
        </p:txBody>
      </p:sp>
      <p:sp>
        <p:nvSpPr>
          <p:cNvPr id="3" name="文本占位符 2"/>
          <p:cNvSpPr>
            <a:spLocks noGrp="1"/>
          </p:cNvSpPr>
          <p:nvPr>
            <p:ph type="body" idx="1"/>
            <p:custDataLst>
              <p:tags r:id="rId15"/>
            </p:custDataLst>
          </p:nvPr>
        </p:nvSpPr>
        <p:spPr>
          <a:xfrm>
            <a:off x="456300" y="1117800"/>
            <a:ext cx="8226900" cy="3569400"/>
          </a:xfrm>
          <a:prstGeom prst="rect">
            <a:avLst/>
          </a:prstGeom>
        </p:spPr>
        <p:txBody>
          <a:bodyPr vert="horz" lIns="67500" tIns="35100" rIns="67500" bIns="351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16"/>
            </p:custDataLst>
          </p:nvPr>
        </p:nvSpPr>
        <p:spPr>
          <a:xfrm>
            <a:off x="459000" y="4735800"/>
            <a:ext cx="2025000" cy="237600"/>
          </a:xfrm>
          <a:prstGeom prst="rect">
            <a:avLst/>
          </a:prstGeom>
        </p:spPr>
        <p:txBody>
          <a:bodyPr vert="horz" lIns="68580" tIns="34290" rIns="68580" bIns="34290" rtlCol="0" anchor="ctr">
            <a:normAutofit/>
          </a:bodyPr>
          <a:lstStyle>
            <a:lvl1pPr algn="l">
              <a:defRPr sz="8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2022/4/13</a:t>
            </a:fld>
            <a:endParaRPr lang="zh-CN" altLang="en-US"/>
          </a:p>
        </p:txBody>
      </p:sp>
      <p:sp>
        <p:nvSpPr>
          <p:cNvPr id="5" name="页脚占位符 4"/>
          <p:cNvSpPr>
            <a:spLocks noGrp="1"/>
          </p:cNvSpPr>
          <p:nvPr>
            <p:ph type="ftr" sz="quarter" idx="3"/>
            <p:custDataLst>
              <p:tags r:id="rId17"/>
            </p:custDataLst>
          </p:nvPr>
        </p:nvSpPr>
        <p:spPr>
          <a:xfrm>
            <a:off x="3087000" y="4735800"/>
            <a:ext cx="2970000" cy="237600"/>
          </a:xfrm>
          <a:prstGeom prst="rect">
            <a:avLst/>
          </a:prstGeom>
        </p:spPr>
        <p:txBody>
          <a:bodyPr vert="horz" lIns="68580" tIns="34290" rIns="68580" bIns="34290" rtlCol="0" anchor="ctr">
            <a:normAutofit/>
          </a:bodyPr>
          <a:lstStyle>
            <a:lvl1pPr algn="ctr">
              <a:defRPr sz="8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18"/>
            </p:custDataLst>
          </p:nvPr>
        </p:nvSpPr>
        <p:spPr>
          <a:xfrm>
            <a:off x="6658200" y="4735800"/>
            <a:ext cx="2025000" cy="237600"/>
          </a:xfrm>
          <a:prstGeom prst="rect">
            <a:avLst/>
          </a:prstGeom>
        </p:spPr>
        <p:txBody>
          <a:bodyPr vert="horz" lIns="68580" tIns="34290" rIns="68580" bIns="34290" rtlCol="0" anchor="ctr">
            <a:normAutofit/>
          </a:bodyPr>
          <a:lstStyle>
            <a:lvl1pPr algn="r">
              <a:defRPr sz="8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a:p>
        </p:txBody>
      </p:sp>
    </p:spTree>
    <p:custDataLst>
      <p:tags r:id="rId1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685800" rtl="0" eaLnBrk="1" fontAlgn="auto" latinLnBrk="0" hangingPunct="1">
        <a:lnSpc>
          <a:spcPct val="100000"/>
        </a:lnSpc>
        <a:spcBef>
          <a:spcPct val="0"/>
        </a:spcBef>
        <a:buNone/>
        <a:defRPr sz="2700" b="1" u="none" strike="noStrike" kern="1200" cap="none" spc="225"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171450" indent="-171450" algn="l" defTabSz="685800" rtl="0" eaLnBrk="1" fontAlgn="auto" latinLnBrk="0" hangingPunct="1">
        <a:lnSpc>
          <a:spcPct val="130000"/>
        </a:lnSpc>
        <a:spcBef>
          <a:spcPct val="0"/>
        </a:spcBef>
        <a:spcAft>
          <a:spcPts val="750"/>
        </a:spcAft>
        <a:buFont typeface="Arial" panose="020B0604020202020204" pitchFamily="34" charset="0"/>
        <a:buChar char="●"/>
        <a:defRPr sz="1400" u="none" strike="noStrike" kern="1200" cap="none" spc="113"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514350" indent="-171450" algn="l" defTabSz="685800" rtl="0" eaLnBrk="1" fontAlgn="auto" latinLnBrk="0" hangingPunct="1">
        <a:lnSpc>
          <a:spcPct val="120000"/>
        </a:lnSpc>
        <a:spcBef>
          <a:spcPct val="0"/>
        </a:spcBef>
        <a:spcAft>
          <a:spcPts val="450"/>
        </a:spcAft>
        <a:buFont typeface="Arial" panose="020B0604020202020204" pitchFamily="34" charset="0"/>
        <a:buChar char="●"/>
        <a:tabLst>
          <a:tab pos="1207294" algn="l"/>
        </a:tabLst>
        <a:defRPr sz="1200" u="none" strike="noStrike" kern="1200" cap="none" spc="113"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857250" indent="-171450" algn="l" defTabSz="685800" rtl="0" eaLnBrk="1" fontAlgn="auto" latinLnBrk="0" hangingPunct="1">
        <a:lnSpc>
          <a:spcPct val="120000"/>
        </a:lnSpc>
        <a:spcBef>
          <a:spcPct val="0"/>
        </a:spcBef>
        <a:spcAft>
          <a:spcPts val="450"/>
        </a:spcAft>
        <a:buFont typeface="Arial" panose="020B0604020202020204" pitchFamily="34" charset="0"/>
        <a:buChar char="●"/>
        <a:defRPr sz="1200" u="none" strike="noStrike" kern="1200" cap="none" spc="113"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200150" indent="-171450" algn="l" defTabSz="685800" rtl="0" eaLnBrk="1" fontAlgn="auto" latinLnBrk="0" hangingPunct="1">
        <a:lnSpc>
          <a:spcPct val="120000"/>
        </a:lnSpc>
        <a:spcBef>
          <a:spcPct val="0"/>
        </a:spcBef>
        <a:spcAft>
          <a:spcPts val="225"/>
        </a:spcAft>
        <a:buFont typeface="Wingdings" panose="05000000000000000000" charset="0"/>
        <a:buChar char=""/>
        <a:defRPr sz="1100" u="none" strike="noStrike" kern="1200" cap="none" spc="113"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1543050" indent="-171450" algn="l" defTabSz="685800" rtl="0" eaLnBrk="1" fontAlgn="auto" latinLnBrk="0" hangingPunct="1">
        <a:lnSpc>
          <a:spcPct val="120000"/>
        </a:lnSpc>
        <a:spcBef>
          <a:spcPct val="0"/>
        </a:spcBef>
        <a:spcAft>
          <a:spcPts val="225"/>
        </a:spcAft>
        <a:buFont typeface="Arial" panose="020B0604020202020204" pitchFamily="34" charset="0"/>
        <a:buChar char="•"/>
        <a:defRPr sz="1100" u="none" strike="noStrike" kern="1200" cap="none" spc="113"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0"/>
            </p:custDataLst>
          </p:nvPr>
        </p:nvSpPr>
        <p:spPr>
          <a:xfrm>
            <a:off x="460058" y="458629"/>
            <a:ext cx="8223885" cy="485775"/>
          </a:xfrm>
          <a:prstGeom prst="rect">
            <a:avLst/>
          </a:prstGeom>
        </p:spPr>
        <p:txBody>
          <a:bodyPr vert="horz" lIns="76200" tIns="28575" rIns="57150" bIns="28575" rtlCol="0" anchor="ctr" anchorCtr="0">
            <a:noAutofit/>
          </a:bodyPr>
          <a:lstStyle/>
          <a:p>
            <a:r>
              <a:rPr lang="zh-CN" altLang="en-US"/>
              <a:t>单击此处编辑母版标题样式</a:t>
            </a:r>
          </a:p>
        </p:txBody>
      </p:sp>
      <p:sp>
        <p:nvSpPr>
          <p:cNvPr id="3" name="文本占位符 2"/>
          <p:cNvSpPr>
            <a:spLocks noGrp="1"/>
          </p:cNvSpPr>
          <p:nvPr>
            <p:ph type="body" idx="1"/>
            <p:custDataLst>
              <p:tags r:id="rId21"/>
            </p:custDataLst>
          </p:nvPr>
        </p:nvSpPr>
        <p:spPr>
          <a:xfrm>
            <a:off x="459582" y="1136809"/>
            <a:ext cx="8224361" cy="3551396"/>
          </a:xfrm>
          <a:prstGeom prst="rect">
            <a:avLst/>
          </a:prstGeom>
        </p:spPr>
        <p:txBody>
          <a:bodyPr vert="horz" lIns="67628" tIns="35243" rIns="67628" bIns="35243"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KSO_TEMPLATE" hidden="1"/>
          <p:cNvSpPr/>
          <p:nvPr userDrawn="1">
            <p:custDataLst>
              <p:tags r:id="rId22"/>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 name="日期占位符 3"/>
          <p:cNvSpPr>
            <a:spLocks noGrp="1"/>
          </p:cNvSpPr>
          <p:nvPr>
            <p:ph type="dt" sz="half" idx="2"/>
            <p:custDataLst>
              <p:tags r:id="rId23"/>
            </p:custDataLst>
          </p:nvPr>
        </p:nvSpPr>
        <p:spPr>
          <a:xfrm>
            <a:off x="460058" y="4735705"/>
            <a:ext cx="2025000" cy="237600"/>
          </a:xfrm>
          <a:prstGeom prst="rect">
            <a:avLst/>
          </a:prstGeom>
        </p:spPr>
        <p:txBody>
          <a:bodyPr vert="horz" lIns="68580" tIns="34290" rIns="68580" bIns="34290" rtlCol="0" anchor="ctr">
            <a:normAutofit/>
          </a:bodyPr>
          <a:lstStyle>
            <a:lvl1pPr algn="l">
              <a:defRPr sz="800">
                <a:solidFill>
                  <a:schemeClr val="tx1">
                    <a:tint val="75000"/>
                  </a:schemeClr>
                </a:solidFill>
              </a:defRPr>
            </a:lvl1pPr>
          </a:lstStyle>
          <a:p>
            <a:fld id="{760FBDFE-C587-4B4C-A407-44438C67B59E}" type="datetimeFigureOut">
              <a:rPr lang="zh-CN" altLang="en-US" smtClean="0"/>
              <a:t>2022/4/13</a:t>
            </a:fld>
            <a:endParaRPr lang="zh-CN" altLang="en-US"/>
          </a:p>
        </p:txBody>
      </p:sp>
      <p:sp>
        <p:nvSpPr>
          <p:cNvPr id="5" name="页脚占位符 4"/>
          <p:cNvSpPr>
            <a:spLocks noGrp="1"/>
          </p:cNvSpPr>
          <p:nvPr>
            <p:ph type="ftr" sz="quarter" idx="3"/>
            <p:custDataLst>
              <p:tags r:id="rId24"/>
            </p:custDataLst>
          </p:nvPr>
        </p:nvSpPr>
        <p:spPr>
          <a:xfrm>
            <a:off x="3087000" y="4735705"/>
            <a:ext cx="2970000" cy="237600"/>
          </a:xfrm>
          <a:prstGeom prst="rect">
            <a:avLst/>
          </a:prstGeom>
        </p:spPr>
        <p:txBody>
          <a:bodyPr vert="horz" lIns="68580" tIns="34290" rIns="68580" bIns="34290" rtlCol="0" anchor="ctr">
            <a:normAutofit/>
          </a:bodyPr>
          <a:lstStyle>
            <a:lvl1pPr algn="ctr">
              <a:defRPr sz="8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25"/>
            </p:custDataLst>
          </p:nvPr>
        </p:nvSpPr>
        <p:spPr>
          <a:xfrm>
            <a:off x="6658943" y="4735705"/>
            <a:ext cx="2025000" cy="237600"/>
          </a:xfrm>
          <a:prstGeom prst="rect">
            <a:avLst/>
          </a:prstGeom>
        </p:spPr>
        <p:txBody>
          <a:bodyPr vert="horz" lIns="68580" tIns="34290" rIns="68580" bIns="34290" rtlCol="0" anchor="ctr">
            <a:normAutofit/>
          </a:bodyPr>
          <a:lstStyle>
            <a:lvl1pPr algn="r">
              <a:defRPr sz="800">
                <a:solidFill>
                  <a:schemeClr val="tx1">
                    <a:tint val="75000"/>
                  </a:schemeClr>
                </a:solidFill>
              </a:defRPr>
            </a:lvl1pPr>
          </a:lstStyle>
          <a:p>
            <a:fld id="{49AE70B2-8BF9-45C0-BB95-33D1B9D3A85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ransition/>
  <p:txStyles>
    <p:titleStyle>
      <a:lvl1pPr algn="l" defTabSz="685800" rtl="0" eaLnBrk="1" fontAlgn="auto" latinLnBrk="0" hangingPunct="1">
        <a:lnSpc>
          <a:spcPct val="100000"/>
        </a:lnSpc>
        <a:spcBef>
          <a:spcPct val="0"/>
        </a:spcBef>
        <a:buNone/>
        <a:defRPr sz="2700" b="1" u="none" strike="noStrike" kern="1200" cap="none" spc="150" normalizeH="0">
          <a:solidFill>
            <a:schemeClr val="tx1">
              <a:lumMod val="85000"/>
              <a:lumOff val="15000"/>
            </a:schemeClr>
          </a:solidFill>
          <a:uFillTx/>
          <a:latin typeface="+mj-lt"/>
          <a:ea typeface="+mj-ea"/>
          <a:cs typeface="+mj-cs"/>
        </a:defRPr>
      </a:lvl1pPr>
    </p:titleStyle>
    <p:bodyStyle>
      <a:lvl1pPr marL="171450" indent="-171450" algn="l" defTabSz="685800" rtl="0" eaLnBrk="1" fontAlgn="auto" latinLnBrk="0" hangingPunct="1">
        <a:lnSpc>
          <a:spcPct val="150000"/>
        </a:lnSpc>
        <a:spcBef>
          <a:spcPct val="0"/>
        </a:spcBef>
        <a:spcAft>
          <a:spcPts val="750"/>
        </a:spcAft>
        <a:buFont typeface="Arial" panose="020B0604020202020204" pitchFamily="34" charset="0"/>
        <a:buChar char="•"/>
        <a:defRPr sz="1200" u="none" strike="noStrike" kern="1200" cap="none" spc="0" normalizeH="0" baseline="0">
          <a:solidFill>
            <a:schemeClr val="tx1">
              <a:lumMod val="65000"/>
              <a:lumOff val="35000"/>
            </a:schemeClr>
          </a:solidFill>
          <a:uFillTx/>
          <a:latin typeface="+mn-lt"/>
          <a:ea typeface="+mn-ea"/>
          <a:cs typeface="+mn-cs"/>
        </a:defRPr>
      </a:lvl1pPr>
      <a:lvl2pPr marL="514350" indent="-171450" algn="l" defTabSz="685800" rtl="0" eaLnBrk="1" fontAlgn="auto" latinLnBrk="0" hangingPunct="1">
        <a:lnSpc>
          <a:spcPct val="150000"/>
        </a:lnSpc>
        <a:spcBef>
          <a:spcPct val="0"/>
        </a:spcBef>
        <a:spcAft>
          <a:spcPts val="750"/>
        </a:spcAft>
        <a:buFont typeface="Arial" panose="020B0604020202020204" pitchFamily="34" charset="0"/>
        <a:buChar char="•"/>
        <a:tabLst>
          <a:tab pos="1207294" algn="l"/>
        </a:tabLst>
        <a:defRPr sz="1200" u="none" strike="noStrike" kern="1200" cap="none" spc="0" normalizeH="0" baseline="0">
          <a:solidFill>
            <a:schemeClr val="tx1">
              <a:lumMod val="65000"/>
              <a:lumOff val="35000"/>
            </a:schemeClr>
          </a:solidFill>
          <a:uFillTx/>
          <a:latin typeface="+mn-lt"/>
          <a:ea typeface="+mn-ea"/>
          <a:cs typeface="+mn-cs"/>
        </a:defRPr>
      </a:lvl2pPr>
      <a:lvl3pPr marL="857250" indent="-171450" algn="l" defTabSz="685800" rtl="0" eaLnBrk="1" fontAlgn="auto" latinLnBrk="0" hangingPunct="1">
        <a:lnSpc>
          <a:spcPct val="150000"/>
        </a:lnSpc>
        <a:spcBef>
          <a:spcPct val="0"/>
        </a:spcBef>
        <a:spcAft>
          <a:spcPts val="750"/>
        </a:spcAft>
        <a:buFont typeface="Arial" panose="020B0604020202020204" pitchFamily="34" charset="0"/>
        <a:buChar char="•"/>
        <a:defRPr sz="1200" u="none" strike="noStrike" kern="1200" cap="none" spc="0" normalizeH="0" baseline="0">
          <a:solidFill>
            <a:schemeClr val="tx1">
              <a:lumMod val="65000"/>
              <a:lumOff val="35000"/>
            </a:schemeClr>
          </a:solidFill>
          <a:uFillTx/>
          <a:latin typeface="+mn-lt"/>
          <a:ea typeface="+mn-ea"/>
          <a:cs typeface="+mn-cs"/>
        </a:defRPr>
      </a:lvl3pPr>
      <a:lvl4pPr marL="1200150" indent="-171450" algn="l" defTabSz="685800" rtl="0" eaLnBrk="1" fontAlgn="auto" latinLnBrk="0" hangingPunct="1">
        <a:lnSpc>
          <a:spcPct val="150000"/>
        </a:lnSpc>
        <a:spcBef>
          <a:spcPct val="0"/>
        </a:spcBef>
        <a:spcAft>
          <a:spcPts val="750"/>
        </a:spcAft>
        <a:buFont typeface="Arial" panose="020B0604020202020204" pitchFamily="34" charset="0"/>
        <a:buChar char="•"/>
        <a:defRPr sz="1200" u="none" strike="noStrike" kern="1200" cap="none" spc="0" normalizeH="0" baseline="0">
          <a:solidFill>
            <a:schemeClr val="tx1">
              <a:lumMod val="65000"/>
              <a:lumOff val="35000"/>
            </a:schemeClr>
          </a:solidFill>
          <a:uFillTx/>
          <a:latin typeface="+mn-lt"/>
          <a:ea typeface="+mn-ea"/>
          <a:cs typeface="+mn-cs"/>
        </a:defRPr>
      </a:lvl4pPr>
      <a:lvl5pPr marL="1543050" indent="-171450" algn="l" defTabSz="685800" rtl="0" eaLnBrk="1" fontAlgn="auto" latinLnBrk="0" hangingPunct="1">
        <a:lnSpc>
          <a:spcPct val="150000"/>
        </a:lnSpc>
        <a:spcBef>
          <a:spcPct val="0"/>
        </a:spcBef>
        <a:spcAft>
          <a:spcPts val="750"/>
        </a:spcAft>
        <a:buFont typeface="Arial" panose="020B0604020202020204" pitchFamily="34" charset="0"/>
        <a:buChar char="•"/>
        <a:defRPr sz="1200" u="none" strike="noStrike" kern="1200" cap="none" spc="0" normalizeH="0" baseline="0">
          <a:solidFill>
            <a:schemeClr val="tx1">
              <a:lumMod val="65000"/>
              <a:lumOff val="35000"/>
            </a:schemeClr>
          </a:solidFill>
          <a:uFillTx/>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3" Type="http://schemas.openxmlformats.org/officeDocument/2006/relationships/tags" Target="../tags/tag172.xml"/><Relationship Id="rId7" Type="http://schemas.openxmlformats.org/officeDocument/2006/relationships/slideLayout" Target="../slideLayouts/slideLayout18.xml"/><Relationship Id="rId2" Type="http://schemas.openxmlformats.org/officeDocument/2006/relationships/tags" Target="../tags/tag171.xml"/><Relationship Id="rId1" Type="http://schemas.openxmlformats.org/officeDocument/2006/relationships/tags" Target="../tags/tag170.xml"/><Relationship Id="rId6" Type="http://schemas.openxmlformats.org/officeDocument/2006/relationships/tags" Target="../tags/tag175.xml"/><Relationship Id="rId5" Type="http://schemas.openxmlformats.org/officeDocument/2006/relationships/tags" Target="../tags/tag174.xml"/><Relationship Id="rId4" Type="http://schemas.openxmlformats.org/officeDocument/2006/relationships/tags" Target="../tags/tag173.xml"/></Relationships>
</file>

<file path=ppt/slides/_rels/slide10.xml.rels><?xml version="1.0" encoding="UTF-8" standalone="yes"?>
<Relationships xmlns="http://schemas.openxmlformats.org/package/2006/relationships"><Relationship Id="rId8" Type="http://schemas.openxmlformats.org/officeDocument/2006/relationships/notesSlide" Target="../notesSlides/notesSlide9.xml"/><Relationship Id="rId3" Type="http://schemas.openxmlformats.org/officeDocument/2006/relationships/tags" Target="../tags/tag216.xml"/><Relationship Id="rId7" Type="http://schemas.openxmlformats.org/officeDocument/2006/relationships/slideLayout" Target="../slideLayouts/slideLayout18.xml"/><Relationship Id="rId2" Type="http://schemas.openxmlformats.org/officeDocument/2006/relationships/tags" Target="../tags/tag215.xml"/><Relationship Id="rId1" Type="http://schemas.openxmlformats.org/officeDocument/2006/relationships/tags" Target="../tags/tag214.xml"/><Relationship Id="rId6" Type="http://schemas.openxmlformats.org/officeDocument/2006/relationships/tags" Target="../tags/tag219.xml"/><Relationship Id="rId5" Type="http://schemas.openxmlformats.org/officeDocument/2006/relationships/tags" Target="../tags/tag218.xml"/><Relationship Id="rId4" Type="http://schemas.openxmlformats.org/officeDocument/2006/relationships/tags" Target="../tags/tag217.xml"/></Relationships>
</file>

<file path=ppt/slides/_rels/slide11.xml.rels><?xml version="1.0" encoding="UTF-8" standalone="yes"?>
<Relationships xmlns="http://schemas.openxmlformats.org/package/2006/relationships"><Relationship Id="rId8" Type="http://schemas.openxmlformats.org/officeDocument/2006/relationships/notesSlide" Target="../notesSlides/notesSlide10.xml"/><Relationship Id="rId3" Type="http://schemas.openxmlformats.org/officeDocument/2006/relationships/tags" Target="../tags/tag222.xml"/><Relationship Id="rId7" Type="http://schemas.openxmlformats.org/officeDocument/2006/relationships/slideLayout" Target="../slideLayouts/slideLayout18.xml"/><Relationship Id="rId2" Type="http://schemas.openxmlformats.org/officeDocument/2006/relationships/tags" Target="../tags/tag221.xml"/><Relationship Id="rId1" Type="http://schemas.openxmlformats.org/officeDocument/2006/relationships/tags" Target="../tags/tag220.xml"/><Relationship Id="rId6" Type="http://schemas.openxmlformats.org/officeDocument/2006/relationships/tags" Target="../tags/tag225.xml"/><Relationship Id="rId5" Type="http://schemas.openxmlformats.org/officeDocument/2006/relationships/tags" Target="../tags/tag224.xml"/><Relationship Id="rId4" Type="http://schemas.openxmlformats.org/officeDocument/2006/relationships/tags" Target="../tags/tag223.xml"/></Relationships>
</file>

<file path=ppt/slides/_rels/slide12.xml.rels><?xml version="1.0" encoding="UTF-8" standalone="yes"?>
<Relationships xmlns="http://schemas.openxmlformats.org/package/2006/relationships"><Relationship Id="rId8" Type="http://schemas.openxmlformats.org/officeDocument/2006/relationships/notesSlide" Target="../notesSlides/notesSlide11.xml"/><Relationship Id="rId3" Type="http://schemas.openxmlformats.org/officeDocument/2006/relationships/tags" Target="../tags/tag228.xml"/><Relationship Id="rId7" Type="http://schemas.openxmlformats.org/officeDocument/2006/relationships/slideLayout" Target="../slideLayouts/slideLayout18.xml"/><Relationship Id="rId2" Type="http://schemas.openxmlformats.org/officeDocument/2006/relationships/tags" Target="../tags/tag227.xml"/><Relationship Id="rId1" Type="http://schemas.openxmlformats.org/officeDocument/2006/relationships/tags" Target="../tags/tag226.xml"/><Relationship Id="rId6" Type="http://schemas.openxmlformats.org/officeDocument/2006/relationships/tags" Target="../tags/tag231.xml"/><Relationship Id="rId5" Type="http://schemas.openxmlformats.org/officeDocument/2006/relationships/tags" Target="../tags/tag230.xml"/><Relationship Id="rId4" Type="http://schemas.openxmlformats.org/officeDocument/2006/relationships/tags" Target="../tags/tag229.xml"/></Relationships>
</file>

<file path=ppt/slides/_rels/slide13.xml.rels><?xml version="1.0" encoding="UTF-8" standalone="yes"?>
<Relationships xmlns="http://schemas.openxmlformats.org/package/2006/relationships"><Relationship Id="rId8" Type="http://schemas.openxmlformats.org/officeDocument/2006/relationships/notesSlide" Target="../notesSlides/notesSlide12.xml"/><Relationship Id="rId3" Type="http://schemas.openxmlformats.org/officeDocument/2006/relationships/tags" Target="../tags/tag234.xml"/><Relationship Id="rId7" Type="http://schemas.openxmlformats.org/officeDocument/2006/relationships/slideLayout" Target="../slideLayouts/slideLayout18.xml"/><Relationship Id="rId2" Type="http://schemas.openxmlformats.org/officeDocument/2006/relationships/tags" Target="../tags/tag233.xml"/><Relationship Id="rId1" Type="http://schemas.openxmlformats.org/officeDocument/2006/relationships/tags" Target="../tags/tag232.xml"/><Relationship Id="rId6" Type="http://schemas.openxmlformats.org/officeDocument/2006/relationships/tags" Target="../tags/tag237.xml"/><Relationship Id="rId5" Type="http://schemas.openxmlformats.org/officeDocument/2006/relationships/tags" Target="../tags/tag236.xml"/><Relationship Id="rId4" Type="http://schemas.openxmlformats.org/officeDocument/2006/relationships/tags" Target="../tags/tag235.xml"/></Relationships>
</file>

<file path=ppt/slides/_rels/slide14.xml.rels><?xml version="1.0" encoding="UTF-8" standalone="yes"?>
<Relationships xmlns="http://schemas.openxmlformats.org/package/2006/relationships"><Relationship Id="rId3" Type="http://schemas.openxmlformats.org/officeDocument/2006/relationships/tags" Target="../tags/tag240.xml"/><Relationship Id="rId2" Type="http://schemas.openxmlformats.org/officeDocument/2006/relationships/tags" Target="../tags/tag239.xml"/><Relationship Id="rId1" Type="http://schemas.openxmlformats.org/officeDocument/2006/relationships/tags" Target="../tags/tag238.xml"/><Relationship Id="rId6" Type="http://schemas.openxmlformats.org/officeDocument/2006/relationships/image" Target="../media/image1.jpeg"/><Relationship Id="rId5" Type="http://schemas.openxmlformats.org/officeDocument/2006/relationships/notesSlide" Target="../notesSlides/notesSlide13.xml"/><Relationship Id="rId4"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tags" Target="../tags/tag243.xml"/><Relationship Id="rId2" Type="http://schemas.openxmlformats.org/officeDocument/2006/relationships/tags" Target="../tags/tag242.xml"/><Relationship Id="rId1" Type="http://schemas.openxmlformats.org/officeDocument/2006/relationships/tags" Target="../tags/tag241.xml"/><Relationship Id="rId5" Type="http://schemas.openxmlformats.org/officeDocument/2006/relationships/notesSlide" Target="../notesSlides/notesSlide14.xml"/><Relationship Id="rId4"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8" Type="http://schemas.openxmlformats.org/officeDocument/2006/relationships/notesSlide" Target="../notesSlides/notesSlide15.xml"/><Relationship Id="rId3" Type="http://schemas.openxmlformats.org/officeDocument/2006/relationships/tags" Target="../tags/tag246.xml"/><Relationship Id="rId7" Type="http://schemas.openxmlformats.org/officeDocument/2006/relationships/slideLayout" Target="../slideLayouts/slideLayout18.xml"/><Relationship Id="rId2" Type="http://schemas.openxmlformats.org/officeDocument/2006/relationships/tags" Target="../tags/tag245.xml"/><Relationship Id="rId1" Type="http://schemas.openxmlformats.org/officeDocument/2006/relationships/tags" Target="../tags/tag244.xml"/><Relationship Id="rId6" Type="http://schemas.openxmlformats.org/officeDocument/2006/relationships/tags" Target="../tags/tag249.xml"/><Relationship Id="rId5" Type="http://schemas.openxmlformats.org/officeDocument/2006/relationships/tags" Target="../tags/tag248.xml"/><Relationship Id="rId4" Type="http://schemas.openxmlformats.org/officeDocument/2006/relationships/tags" Target="../tags/tag247.xml"/></Relationships>
</file>

<file path=ppt/slides/_rels/slide17.xml.rels><?xml version="1.0" encoding="UTF-8" standalone="yes"?>
<Relationships xmlns="http://schemas.openxmlformats.org/package/2006/relationships"><Relationship Id="rId8" Type="http://schemas.openxmlformats.org/officeDocument/2006/relationships/notesSlide" Target="../notesSlides/notesSlide16.xml"/><Relationship Id="rId3" Type="http://schemas.openxmlformats.org/officeDocument/2006/relationships/tags" Target="../tags/tag252.xml"/><Relationship Id="rId7" Type="http://schemas.openxmlformats.org/officeDocument/2006/relationships/slideLayout" Target="../slideLayouts/slideLayout18.xml"/><Relationship Id="rId2" Type="http://schemas.openxmlformats.org/officeDocument/2006/relationships/tags" Target="../tags/tag251.xml"/><Relationship Id="rId1" Type="http://schemas.openxmlformats.org/officeDocument/2006/relationships/tags" Target="../tags/tag250.xml"/><Relationship Id="rId6" Type="http://schemas.openxmlformats.org/officeDocument/2006/relationships/tags" Target="../tags/tag255.xml"/><Relationship Id="rId5" Type="http://schemas.openxmlformats.org/officeDocument/2006/relationships/tags" Target="../tags/tag254.xml"/><Relationship Id="rId4" Type="http://schemas.openxmlformats.org/officeDocument/2006/relationships/tags" Target="../tags/tag253.xml"/></Relationships>
</file>

<file path=ppt/slides/_rels/slide18.xml.rels><?xml version="1.0" encoding="UTF-8" standalone="yes"?>
<Relationships xmlns="http://schemas.openxmlformats.org/package/2006/relationships"><Relationship Id="rId3" Type="http://schemas.openxmlformats.org/officeDocument/2006/relationships/tags" Target="../tags/tag258.xml"/><Relationship Id="rId2" Type="http://schemas.openxmlformats.org/officeDocument/2006/relationships/tags" Target="../tags/tag257.xml"/><Relationship Id="rId1" Type="http://schemas.openxmlformats.org/officeDocument/2006/relationships/tags" Target="../tags/tag256.xml"/><Relationship Id="rId6" Type="http://schemas.openxmlformats.org/officeDocument/2006/relationships/image" Target="../media/image2.jpeg"/><Relationship Id="rId5" Type="http://schemas.openxmlformats.org/officeDocument/2006/relationships/notesSlide" Target="../notesSlides/notesSlide17.xml"/><Relationship Id="rId4"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8" Type="http://schemas.openxmlformats.org/officeDocument/2006/relationships/notesSlide" Target="../notesSlides/notesSlide18.xml"/><Relationship Id="rId3" Type="http://schemas.openxmlformats.org/officeDocument/2006/relationships/tags" Target="../tags/tag261.xml"/><Relationship Id="rId7" Type="http://schemas.openxmlformats.org/officeDocument/2006/relationships/slideLayout" Target="../slideLayouts/slideLayout18.xml"/><Relationship Id="rId2" Type="http://schemas.openxmlformats.org/officeDocument/2006/relationships/tags" Target="../tags/tag260.xml"/><Relationship Id="rId1" Type="http://schemas.openxmlformats.org/officeDocument/2006/relationships/tags" Target="../tags/tag259.xml"/><Relationship Id="rId6" Type="http://schemas.openxmlformats.org/officeDocument/2006/relationships/tags" Target="../tags/tag264.xml"/><Relationship Id="rId5" Type="http://schemas.openxmlformats.org/officeDocument/2006/relationships/tags" Target="../tags/tag263.xml"/><Relationship Id="rId4" Type="http://schemas.openxmlformats.org/officeDocument/2006/relationships/tags" Target="../tags/tag262.xml"/></Relationships>
</file>

<file path=ppt/slides/_rels/slide2.xml.rels><?xml version="1.0" encoding="UTF-8" standalone="yes"?>
<Relationships xmlns="http://schemas.openxmlformats.org/package/2006/relationships"><Relationship Id="rId3" Type="http://schemas.openxmlformats.org/officeDocument/2006/relationships/tags" Target="../tags/tag178.xml"/><Relationship Id="rId2" Type="http://schemas.openxmlformats.org/officeDocument/2006/relationships/tags" Target="../tags/tag177.xml"/><Relationship Id="rId1" Type="http://schemas.openxmlformats.org/officeDocument/2006/relationships/tags" Target="../tags/tag176.xml"/><Relationship Id="rId5" Type="http://schemas.openxmlformats.org/officeDocument/2006/relationships/notesSlide" Target="../notesSlides/notesSlide2.xml"/><Relationship Id="rId4"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tags" Target="../tags/tag267.xml"/><Relationship Id="rId2" Type="http://schemas.openxmlformats.org/officeDocument/2006/relationships/tags" Target="../tags/tag266.xml"/><Relationship Id="rId1" Type="http://schemas.openxmlformats.org/officeDocument/2006/relationships/tags" Target="../tags/tag265.xml"/><Relationship Id="rId5" Type="http://schemas.openxmlformats.org/officeDocument/2006/relationships/notesSlide" Target="../notesSlides/notesSlide19.xml"/><Relationship Id="rId4"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8" Type="http://schemas.openxmlformats.org/officeDocument/2006/relationships/notesSlide" Target="../notesSlides/notesSlide20.xml"/><Relationship Id="rId3" Type="http://schemas.openxmlformats.org/officeDocument/2006/relationships/tags" Target="../tags/tag270.xml"/><Relationship Id="rId7" Type="http://schemas.openxmlformats.org/officeDocument/2006/relationships/slideLayout" Target="../slideLayouts/slideLayout18.xml"/><Relationship Id="rId2" Type="http://schemas.openxmlformats.org/officeDocument/2006/relationships/tags" Target="../tags/tag269.xml"/><Relationship Id="rId1" Type="http://schemas.openxmlformats.org/officeDocument/2006/relationships/tags" Target="../tags/tag268.xml"/><Relationship Id="rId6" Type="http://schemas.openxmlformats.org/officeDocument/2006/relationships/tags" Target="../tags/tag273.xml"/><Relationship Id="rId5" Type="http://schemas.openxmlformats.org/officeDocument/2006/relationships/tags" Target="../tags/tag272.xml"/><Relationship Id="rId4" Type="http://schemas.openxmlformats.org/officeDocument/2006/relationships/tags" Target="../tags/tag271.xml"/></Relationships>
</file>

<file path=ppt/slides/_rels/slide22.xml.rels><?xml version="1.0" encoding="UTF-8" standalone="yes"?>
<Relationships xmlns="http://schemas.openxmlformats.org/package/2006/relationships"><Relationship Id="rId3" Type="http://schemas.openxmlformats.org/officeDocument/2006/relationships/tags" Target="../tags/tag276.xml"/><Relationship Id="rId2" Type="http://schemas.openxmlformats.org/officeDocument/2006/relationships/tags" Target="../tags/tag275.xml"/><Relationship Id="rId1" Type="http://schemas.openxmlformats.org/officeDocument/2006/relationships/tags" Target="../tags/tag274.xml"/><Relationship Id="rId4"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tags" Target="../tags/tag279.xml"/><Relationship Id="rId2" Type="http://schemas.openxmlformats.org/officeDocument/2006/relationships/tags" Target="../tags/tag278.xml"/><Relationship Id="rId1" Type="http://schemas.openxmlformats.org/officeDocument/2006/relationships/tags" Target="../tags/tag277.xml"/><Relationship Id="rId4"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8" Type="http://schemas.openxmlformats.org/officeDocument/2006/relationships/notesSlide" Target="../notesSlides/notesSlide21.xml"/><Relationship Id="rId3" Type="http://schemas.openxmlformats.org/officeDocument/2006/relationships/tags" Target="../tags/tag282.xml"/><Relationship Id="rId7" Type="http://schemas.openxmlformats.org/officeDocument/2006/relationships/slideLayout" Target="../slideLayouts/slideLayout18.xml"/><Relationship Id="rId2" Type="http://schemas.openxmlformats.org/officeDocument/2006/relationships/tags" Target="../tags/tag281.xml"/><Relationship Id="rId1" Type="http://schemas.openxmlformats.org/officeDocument/2006/relationships/tags" Target="../tags/tag280.xml"/><Relationship Id="rId6" Type="http://schemas.openxmlformats.org/officeDocument/2006/relationships/tags" Target="../tags/tag285.xml"/><Relationship Id="rId5" Type="http://schemas.openxmlformats.org/officeDocument/2006/relationships/tags" Target="../tags/tag284.xml"/><Relationship Id="rId4" Type="http://schemas.openxmlformats.org/officeDocument/2006/relationships/tags" Target="../tags/tag283.xml"/></Relationships>
</file>

<file path=ppt/slides/_rels/slide25.xml.rels><?xml version="1.0" encoding="UTF-8" standalone="yes"?>
<Relationships xmlns="http://schemas.openxmlformats.org/package/2006/relationships"><Relationship Id="rId3" Type="http://schemas.openxmlformats.org/officeDocument/2006/relationships/tags" Target="../tags/tag288.xml"/><Relationship Id="rId2" Type="http://schemas.openxmlformats.org/officeDocument/2006/relationships/tags" Target="../tags/tag287.xml"/><Relationship Id="rId1" Type="http://schemas.openxmlformats.org/officeDocument/2006/relationships/tags" Target="../tags/tag286.xml"/><Relationship Id="rId4"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tags" Target="../tags/tag291.xml"/><Relationship Id="rId2" Type="http://schemas.openxmlformats.org/officeDocument/2006/relationships/tags" Target="../tags/tag290.xml"/><Relationship Id="rId1" Type="http://schemas.openxmlformats.org/officeDocument/2006/relationships/tags" Target="../tags/tag289.xml"/><Relationship Id="rId4"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8" Type="http://schemas.openxmlformats.org/officeDocument/2006/relationships/notesSlide" Target="../notesSlides/notesSlide22.xml"/><Relationship Id="rId3" Type="http://schemas.openxmlformats.org/officeDocument/2006/relationships/tags" Target="../tags/tag294.xml"/><Relationship Id="rId7" Type="http://schemas.openxmlformats.org/officeDocument/2006/relationships/slideLayout" Target="../slideLayouts/slideLayout18.xml"/><Relationship Id="rId2" Type="http://schemas.openxmlformats.org/officeDocument/2006/relationships/tags" Target="../tags/tag293.xml"/><Relationship Id="rId1" Type="http://schemas.openxmlformats.org/officeDocument/2006/relationships/tags" Target="../tags/tag292.xml"/><Relationship Id="rId6" Type="http://schemas.openxmlformats.org/officeDocument/2006/relationships/tags" Target="../tags/tag297.xml"/><Relationship Id="rId5" Type="http://schemas.openxmlformats.org/officeDocument/2006/relationships/tags" Target="../tags/tag296.xml"/><Relationship Id="rId4" Type="http://schemas.openxmlformats.org/officeDocument/2006/relationships/tags" Target="../tags/tag295.xml"/></Relationships>
</file>

<file path=ppt/slides/_rels/slide28.xml.rels><?xml version="1.0" encoding="UTF-8" standalone="yes"?>
<Relationships xmlns="http://schemas.openxmlformats.org/package/2006/relationships"><Relationship Id="rId3" Type="http://schemas.openxmlformats.org/officeDocument/2006/relationships/tags" Target="../tags/tag300.xml"/><Relationship Id="rId2" Type="http://schemas.openxmlformats.org/officeDocument/2006/relationships/tags" Target="../tags/tag299.xml"/><Relationship Id="rId1" Type="http://schemas.openxmlformats.org/officeDocument/2006/relationships/tags" Target="../tags/tag298.xml"/><Relationship Id="rId4"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3" Type="http://schemas.openxmlformats.org/officeDocument/2006/relationships/tags" Target="../tags/tag303.xml"/><Relationship Id="rId2" Type="http://schemas.openxmlformats.org/officeDocument/2006/relationships/tags" Target="../tags/tag302.xml"/><Relationship Id="rId1" Type="http://schemas.openxmlformats.org/officeDocument/2006/relationships/tags" Target="../tags/tag301.xml"/><Relationship Id="rId4"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tags" Target="../tags/tag181.xml"/><Relationship Id="rId2" Type="http://schemas.openxmlformats.org/officeDocument/2006/relationships/tags" Target="../tags/tag180.xml"/><Relationship Id="rId1" Type="http://schemas.openxmlformats.org/officeDocument/2006/relationships/tags" Target="../tags/tag179.xml"/><Relationship Id="rId5" Type="http://schemas.openxmlformats.org/officeDocument/2006/relationships/notesSlide" Target="../notesSlides/notesSlide3.xml"/><Relationship Id="rId4"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tags" Target="../tags/tag305.xml"/><Relationship Id="rId1" Type="http://schemas.openxmlformats.org/officeDocument/2006/relationships/tags" Target="../tags/tag304.xml"/><Relationship Id="rId5" Type="http://schemas.openxmlformats.org/officeDocument/2006/relationships/image" Target="../media/image3.png"/><Relationship Id="rId4" Type="http://schemas.openxmlformats.org/officeDocument/2006/relationships/notesSlide" Target="../notesSlides/notesSlide23.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3" Type="http://schemas.openxmlformats.org/officeDocument/2006/relationships/tags" Target="../tags/tag184.xml"/><Relationship Id="rId7" Type="http://schemas.openxmlformats.org/officeDocument/2006/relationships/slideLayout" Target="../slideLayouts/slideLayout18.xml"/><Relationship Id="rId2" Type="http://schemas.openxmlformats.org/officeDocument/2006/relationships/tags" Target="../tags/tag183.xml"/><Relationship Id="rId1" Type="http://schemas.openxmlformats.org/officeDocument/2006/relationships/tags" Target="../tags/tag182.xml"/><Relationship Id="rId6" Type="http://schemas.openxmlformats.org/officeDocument/2006/relationships/tags" Target="../tags/tag187.xml"/><Relationship Id="rId5" Type="http://schemas.openxmlformats.org/officeDocument/2006/relationships/tags" Target="../tags/tag186.xml"/><Relationship Id="rId4" Type="http://schemas.openxmlformats.org/officeDocument/2006/relationships/tags" Target="../tags/tag185.xml"/></Relationships>
</file>

<file path=ppt/slides/_rels/slide5.xml.rels><?xml version="1.0" encoding="UTF-8" standalone="yes"?>
<Relationships xmlns="http://schemas.openxmlformats.org/package/2006/relationships"><Relationship Id="rId8" Type="http://schemas.openxmlformats.org/officeDocument/2006/relationships/notesSlide" Target="../notesSlides/notesSlide5.xml"/><Relationship Id="rId3" Type="http://schemas.openxmlformats.org/officeDocument/2006/relationships/tags" Target="../tags/tag190.xml"/><Relationship Id="rId7" Type="http://schemas.openxmlformats.org/officeDocument/2006/relationships/slideLayout" Target="../slideLayouts/slideLayout18.xml"/><Relationship Id="rId2" Type="http://schemas.openxmlformats.org/officeDocument/2006/relationships/tags" Target="../tags/tag189.xml"/><Relationship Id="rId1" Type="http://schemas.openxmlformats.org/officeDocument/2006/relationships/tags" Target="../tags/tag188.xml"/><Relationship Id="rId6" Type="http://schemas.openxmlformats.org/officeDocument/2006/relationships/tags" Target="../tags/tag193.xml"/><Relationship Id="rId5" Type="http://schemas.openxmlformats.org/officeDocument/2006/relationships/tags" Target="../tags/tag192.xml"/><Relationship Id="rId4" Type="http://schemas.openxmlformats.org/officeDocument/2006/relationships/tags" Target="../tags/tag191.xml"/></Relationships>
</file>

<file path=ppt/slides/_rels/slide6.xml.rels><?xml version="1.0" encoding="UTF-8" standalone="yes"?>
<Relationships xmlns="http://schemas.openxmlformats.org/package/2006/relationships"><Relationship Id="rId8" Type="http://schemas.openxmlformats.org/officeDocument/2006/relationships/notesSlide" Target="../notesSlides/notesSlide6.xml"/><Relationship Id="rId3" Type="http://schemas.openxmlformats.org/officeDocument/2006/relationships/tags" Target="../tags/tag196.xml"/><Relationship Id="rId7" Type="http://schemas.openxmlformats.org/officeDocument/2006/relationships/slideLayout" Target="../slideLayouts/slideLayout18.xml"/><Relationship Id="rId2" Type="http://schemas.openxmlformats.org/officeDocument/2006/relationships/tags" Target="../tags/tag195.xml"/><Relationship Id="rId1" Type="http://schemas.openxmlformats.org/officeDocument/2006/relationships/tags" Target="../tags/tag194.xml"/><Relationship Id="rId6" Type="http://schemas.openxmlformats.org/officeDocument/2006/relationships/tags" Target="../tags/tag199.xml"/><Relationship Id="rId5" Type="http://schemas.openxmlformats.org/officeDocument/2006/relationships/tags" Target="../tags/tag198.xml"/><Relationship Id="rId4" Type="http://schemas.openxmlformats.org/officeDocument/2006/relationships/tags" Target="../tags/tag197.xml"/></Relationships>
</file>

<file path=ppt/slides/_rels/slide7.xml.rels><?xml version="1.0" encoding="UTF-8" standalone="yes"?>
<Relationships xmlns="http://schemas.openxmlformats.org/package/2006/relationships"><Relationship Id="rId3" Type="http://schemas.openxmlformats.org/officeDocument/2006/relationships/tags" Target="../tags/tag202.xml"/><Relationship Id="rId2" Type="http://schemas.openxmlformats.org/officeDocument/2006/relationships/tags" Target="../tags/tag201.xml"/><Relationship Id="rId1" Type="http://schemas.openxmlformats.org/officeDocument/2006/relationships/tags" Target="../tags/tag200.xml"/><Relationship Id="rId6" Type="http://schemas.openxmlformats.org/officeDocument/2006/relationships/slideLayout" Target="../slideLayouts/slideLayout18.xml"/><Relationship Id="rId5" Type="http://schemas.openxmlformats.org/officeDocument/2006/relationships/tags" Target="../tags/tag204.xml"/><Relationship Id="rId4" Type="http://schemas.openxmlformats.org/officeDocument/2006/relationships/tags" Target="../tags/tag203.xml"/></Relationships>
</file>

<file path=ppt/slides/_rels/slide8.xml.rels><?xml version="1.0" encoding="UTF-8" standalone="yes"?>
<Relationships xmlns="http://schemas.openxmlformats.org/package/2006/relationships"><Relationship Id="rId3" Type="http://schemas.openxmlformats.org/officeDocument/2006/relationships/tags" Target="../tags/tag207.xml"/><Relationship Id="rId2" Type="http://schemas.openxmlformats.org/officeDocument/2006/relationships/tags" Target="../tags/tag206.xml"/><Relationship Id="rId1" Type="http://schemas.openxmlformats.org/officeDocument/2006/relationships/tags" Target="../tags/tag205.xml"/><Relationship Id="rId5" Type="http://schemas.openxmlformats.org/officeDocument/2006/relationships/notesSlide" Target="../notesSlides/notesSlide7.xml"/><Relationship Id="rId4"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8" Type="http://schemas.openxmlformats.org/officeDocument/2006/relationships/notesSlide" Target="../notesSlides/notesSlide8.xml"/><Relationship Id="rId3" Type="http://schemas.openxmlformats.org/officeDocument/2006/relationships/tags" Target="../tags/tag210.xml"/><Relationship Id="rId7" Type="http://schemas.openxmlformats.org/officeDocument/2006/relationships/slideLayout" Target="../slideLayouts/slideLayout18.xml"/><Relationship Id="rId2" Type="http://schemas.openxmlformats.org/officeDocument/2006/relationships/tags" Target="../tags/tag209.xml"/><Relationship Id="rId1" Type="http://schemas.openxmlformats.org/officeDocument/2006/relationships/tags" Target="../tags/tag208.xml"/><Relationship Id="rId6" Type="http://schemas.openxmlformats.org/officeDocument/2006/relationships/tags" Target="../tags/tag213.xml"/><Relationship Id="rId5" Type="http://schemas.openxmlformats.org/officeDocument/2006/relationships/tags" Target="../tags/tag212.xml"/><Relationship Id="rId4" Type="http://schemas.openxmlformats.org/officeDocument/2006/relationships/tags" Target="../tags/tag2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任意多边形: 形状 19"/>
          <p:cNvSpPr/>
          <p:nvPr>
            <p:custDataLst>
              <p:tags r:id="rId2"/>
            </p:custDataLst>
          </p:nvPr>
        </p:nvSpPr>
        <p:spPr>
          <a:xfrm>
            <a:off x="3556727" y="1350686"/>
            <a:ext cx="5587272" cy="3793546"/>
          </a:xfrm>
          <a:custGeom>
            <a:avLst/>
            <a:gdLst>
              <a:gd name="connsiteX0" fmla="*/ 4941339 w 7449696"/>
              <a:gd name="connsiteY0" fmla="*/ 0 h 5058061"/>
              <a:gd name="connsiteX1" fmla="*/ 7296676 w 7449696"/>
              <a:gd name="connsiteY1" fmla="*/ 596394 h 5058061"/>
              <a:gd name="connsiteX2" fmla="*/ 7449696 w 7449696"/>
              <a:gd name="connsiteY2" fmla="*/ 689356 h 5058061"/>
              <a:gd name="connsiteX3" fmla="*/ 7449696 w 7449696"/>
              <a:gd name="connsiteY3" fmla="*/ 5058061 h 5058061"/>
              <a:gd name="connsiteX4" fmla="*/ 2952 w 7449696"/>
              <a:gd name="connsiteY4" fmla="*/ 5058061 h 5058061"/>
              <a:gd name="connsiteX5" fmla="*/ 0 w 7449696"/>
              <a:gd name="connsiteY5" fmla="*/ 4941340 h 5058061"/>
              <a:gd name="connsiteX6" fmla="*/ 4941339 w 7449696"/>
              <a:gd name="connsiteY6" fmla="*/ 0 h 5058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49696" h="5058061">
                <a:moveTo>
                  <a:pt x="4941339" y="0"/>
                </a:moveTo>
                <a:cubicBezTo>
                  <a:pt x="5794160" y="0"/>
                  <a:pt x="6596521" y="216047"/>
                  <a:pt x="7296676" y="596394"/>
                </a:cubicBezTo>
                <a:lnTo>
                  <a:pt x="7449696" y="689356"/>
                </a:lnTo>
                <a:lnTo>
                  <a:pt x="7449696" y="5058061"/>
                </a:lnTo>
                <a:lnTo>
                  <a:pt x="2952" y="5058061"/>
                </a:lnTo>
                <a:lnTo>
                  <a:pt x="0" y="4941340"/>
                </a:lnTo>
                <a:cubicBezTo>
                  <a:pt x="0" y="2212313"/>
                  <a:pt x="2212313" y="0"/>
                  <a:pt x="4941339" y="0"/>
                </a:cubicBezTo>
                <a:close/>
              </a:path>
            </a:pathLst>
          </a:custGeom>
          <a:pattFill prst="ltUpDiag">
            <a:fgClr>
              <a:schemeClr val="accent1">
                <a:lumMod val="20000"/>
                <a:lumOff val="80000"/>
              </a:schemeClr>
            </a:fgClr>
            <a:bgClr>
              <a:schemeClr val="lt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13" name="任意多边形: 形状 12"/>
          <p:cNvSpPr/>
          <p:nvPr>
            <p:custDataLst>
              <p:tags r:id="rId3"/>
            </p:custDataLst>
          </p:nvPr>
        </p:nvSpPr>
        <p:spPr>
          <a:xfrm>
            <a:off x="1" y="2278626"/>
            <a:ext cx="3922615" cy="2876490"/>
          </a:xfrm>
          <a:custGeom>
            <a:avLst/>
            <a:gdLst>
              <a:gd name="connsiteX0" fmla="*/ 2147740 w 5230153"/>
              <a:gd name="connsiteY0" fmla="*/ 0 h 3835320"/>
              <a:gd name="connsiteX1" fmla="*/ 5230153 w 5230153"/>
              <a:gd name="connsiteY1" fmla="*/ 3082413 h 3835320"/>
              <a:gd name="connsiteX2" fmla="*/ 5167530 w 5230153"/>
              <a:gd name="connsiteY2" fmla="*/ 3703627 h 3835320"/>
              <a:gd name="connsiteX3" fmla="*/ 5133668 w 5230153"/>
              <a:gd name="connsiteY3" fmla="*/ 3835320 h 3835320"/>
              <a:gd name="connsiteX4" fmla="*/ 0 w 5230153"/>
              <a:gd name="connsiteY4" fmla="*/ 3835320 h 3835320"/>
              <a:gd name="connsiteX5" fmla="*/ 0 w 5230153"/>
              <a:gd name="connsiteY5" fmla="*/ 873866 h 3835320"/>
              <a:gd name="connsiteX6" fmla="*/ 187039 w 5230153"/>
              <a:gd name="connsiteY6" fmla="*/ 703873 h 3835320"/>
              <a:gd name="connsiteX7" fmla="*/ 2147740 w 5230153"/>
              <a:gd name="connsiteY7" fmla="*/ 0 h 3835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0153" h="3835320">
                <a:moveTo>
                  <a:pt x="2147740" y="0"/>
                </a:moveTo>
                <a:cubicBezTo>
                  <a:pt x="3850110" y="0"/>
                  <a:pt x="5230153" y="1380043"/>
                  <a:pt x="5230153" y="3082413"/>
                </a:cubicBezTo>
                <a:cubicBezTo>
                  <a:pt x="5230153" y="3295210"/>
                  <a:pt x="5208590" y="3502969"/>
                  <a:pt x="5167530" y="3703627"/>
                </a:cubicBezTo>
                <a:lnTo>
                  <a:pt x="5133668" y="3835320"/>
                </a:lnTo>
                <a:lnTo>
                  <a:pt x="0" y="3835320"/>
                </a:lnTo>
                <a:lnTo>
                  <a:pt x="0" y="873866"/>
                </a:lnTo>
                <a:lnTo>
                  <a:pt x="187039" y="703873"/>
                </a:lnTo>
                <a:cubicBezTo>
                  <a:pt x="719862" y="264149"/>
                  <a:pt x="1402953" y="0"/>
                  <a:pt x="2147740" y="0"/>
                </a:cubicBezTo>
                <a:close/>
              </a:path>
            </a:pathLst>
          </a:custGeom>
          <a:solidFill>
            <a:schemeClr val="accent1">
              <a:lumMod val="60000"/>
              <a:lumOff val="4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21" name="椭圆 20"/>
          <p:cNvSpPr/>
          <p:nvPr>
            <p:custDataLst>
              <p:tags r:id="rId4"/>
            </p:custDataLst>
          </p:nvPr>
        </p:nvSpPr>
        <p:spPr>
          <a:xfrm>
            <a:off x="208480" y="179882"/>
            <a:ext cx="289797" cy="289797"/>
          </a:xfrm>
          <a:prstGeom prst="ellipse">
            <a:avLst/>
          </a:prstGeom>
          <a:solidFill>
            <a:schemeClr val="accent1">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22" name="椭圆 21"/>
          <p:cNvSpPr/>
          <p:nvPr>
            <p:custDataLst>
              <p:tags r:id="rId5"/>
            </p:custDataLst>
          </p:nvPr>
        </p:nvSpPr>
        <p:spPr>
          <a:xfrm>
            <a:off x="498755" y="493461"/>
            <a:ext cx="133637" cy="133637"/>
          </a:xfrm>
          <a:prstGeom prst="ellipse">
            <a:avLst/>
          </a:prstGeom>
          <a:solidFill>
            <a:schemeClr val="accent1">
              <a:lumMod val="40000"/>
              <a:lumOff val="60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2" name="矩形 1"/>
          <p:cNvSpPr/>
          <p:nvPr>
            <p:custDataLst>
              <p:tags r:id="rId6"/>
            </p:custDataLst>
          </p:nvPr>
        </p:nvSpPr>
        <p:spPr>
          <a:xfrm>
            <a:off x="565573" y="1805265"/>
            <a:ext cx="7544309" cy="2041521"/>
          </a:xfrm>
          <a:prstGeom prst="rect">
            <a:avLst/>
          </a:prstGeom>
          <a:noFill/>
        </p:spPr>
        <p:txBody>
          <a:bodyPr wrap="square" lIns="68580" tIns="34290" rIns="68580" bIns="34290" rtlCol="0">
            <a:normAutofit fontScale="82500" lnSpcReduction="10000"/>
          </a:bodyPr>
          <a:lstStyle/>
          <a:p>
            <a:pPr algn="ctr"/>
            <a:r>
              <a:rPr lang="zh-CN" altLang="en-US" sz="3700" dirty="0" smtClean="0">
                <a:latin typeface="Arial" panose="020B0604020202020204" pitchFamily="34" charset="0"/>
                <a:ea typeface="微软雅黑" panose="020B0503020204020204" pitchFamily="34" charset="-122"/>
                <a:sym typeface="+mn-ea"/>
              </a:rPr>
              <a:t>宅基地及地上房屋建设</a:t>
            </a:r>
            <a:r>
              <a:rPr lang="zh-CN" altLang="en-US" sz="3700" dirty="0">
                <a:latin typeface="Arial" panose="020B0604020202020204" pitchFamily="34" charset="0"/>
                <a:ea typeface="微软雅黑" panose="020B0503020204020204" pitchFamily="34" charset="-122"/>
                <a:sym typeface="+mn-ea"/>
              </a:rPr>
              <a:t>审批及不动产登记</a:t>
            </a:r>
            <a:r>
              <a:rPr lang="en-US" altLang="zh-CN" sz="3700" dirty="0">
                <a:latin typeface="Arial" panose="020B0604020202020204" pitchFamily="34" charset="0"/>
                <a:ea typeface="微软雅黑" panose="020B0503020204020204" pitchFamily="34" charset="-122"/>
                <a:sym typeface="+mn-ea"/>
              </a:rPr>
              <a:t/>
            </a:r>
            <a:br>
              <a:rPr lang="en-US" altLang="zh-CN" sz="3700" dirty="0">
                <a:latin typeface="Arial" panose="020B0604020202020204" pitchFamily="34" charset="0"/>
                <a:ea typeface="微软雅黑" panose="020B0503020204020204" pitchFamily="34" charset="-122"/>
                <a:sym typeface="+mn-ea"/>
              </a:rPr>
            </a:br>
            <a:r>
              <a:rPr lang="en-US" altLang="zh-CN" sz="2800" dirty="0">
                <a:latin typeface="Arial" panose="020B0604020202020204" pitchFamily="34" charset="0"/>
                <a:ea typeface="微软雅黑" panose="020B0503020204020204" pitchFamily="34" charset="-122"/>
                <a:sym typeface="+mn-ea"/>
              </a:rPr>
              <a:t>            </a:t>
            </a:r>
            <a:br>
              <a:rPr lang="en-US" altLang="zh-CN" sz="2800" dirty="0">
                <a:latin typeface="Arial" panose="020B0604020202020204" pitchFamily="34" charset="0"/>
                <a:ea typeface="微软雅黑" panose="020B0503020204020204" pitchFamily="34" charset="-122"/>
                <a:sym typeface="+mn-ea"/>
              </a:rPr>
            </a:br>
            <a:r>
              <a:rPr lang="en-US" altLang="zh-CN" sz="2100" dirty="0">
                <a:latin typeface="Arial" panose="020B0604020202020204" pitchFamily="34" charset="0"/>
                <a:ea typeface="微软雅黑" panose="020B0503020204020204" pitchFamily="34" charset="-122"/>
                <a:sym typeface="+mn-ea"/>
              </a:rPr>
              <a:t> </a:t>
            </a:r>
            <a:r>
              <a:rPr lang="en-US" altLang="zh-CN" sz="2100" dirty="0" smtClean="0">
                <a:latin typeface="Arial" panose="020B0604020202020204" pitchFamily="34" charset="0"/>
                <a:ea typeface="微软雅黑" panose="020B0503020204020204" pitchFamily="34" charset="-122"/>
                <a:sym typeface="+mn-ea"/>
              </a:rPr>
              <a:t> </a:t>
            </a:r>
          </a:p>
          <a:p>
            <a:pPr algn="ctr"/>
            <a:endParaRPr lang="en-US" altLang="zh-CN" sz="2100" dirty="0">
              <a:latin typeface="Arial" panose="020B0604020202020204" pitchFamily="34" charset="0"/>
              <a:ea typeface="微软雅黑" panose="020B0503020204020204" pitchFamily="34" charset="-122"/>
              <a:sym typeface="+mn-ea"/>
            </a:endParaRPr>
          </a:p>
          <a:p>
            <a:pPr algn="ctr"/>
            <a:r>
              <a:rPr lang="zh-CN" altLang="en-US" sz="2100" dirty="0" smtClean="0">
                <a:latin typeface="Arial" panose="020B0604020202020204" pitchFamily="34" charset="0"/>
                <a:ea typeface="微软雅黑" panose="020B0503020204020204" pitchFamily="34" charset="-122"/>
                <a:sym typeface="+mn-ea"/>
              </a:rPr>
              <a:t>登记</a:t>
            </a:r>
            <a:r>
              <a:rPr lang="zh-CN" altLang="en-US" sz="2100" dirty="0">
                <a:latin typeface="Arial" panose="020B0604020202020204" pitchFamily="34" charset="0"/>
                <a:ea typeface="微软雅黑" panose="020B0503020204020204" pitchFamily="34" charset="-122"/>
                <a:sym typeface="+mn-ea"/>
              </a:rPr>
              <a:t>复核科   陈小波</a:t>
            </a:r>
            <a:r>
              <a:rPr lang="en-US" altLang="zh-CN" sz="1600" dirty="0">
                <a:latin typeface="Arial" panose="020B0604020202020204" pitchFamily="34" charset="0"/>
                <a:ea typeface="微软雅黑" panose="020B0503020204020204" pitchFamily="34" charset="-122"/>
                <a:sym typeface="+mn-ea"/>
              </a:rPr>
              <a:t/>
            </a:r>
            <a:br>
              <a:rPr lang="en-US" altLang="zh-CN" sz="1600" dirty="0">
                <a:latin typeface="Arial" panose="020B0604020202020204" pitchFamily="34" charset="0"/>
                <a:ea typeface="微软雅黑" panose="020B0503020204020204" pitchFamily="34" charset="-122"/>
                <a:sym typeface="+mn-ea"/>
              </a:rPr>
            </a:br>
            <a:endParaRPr lang="zh-CN" altLang="en-US" sz="2800" b="1" spc="225" dirty="0">
              <a:solidFill>
                <a:schemeClr val="dk1">
                  <a:lumMod val="85000"/>
                  <a:lumOff val="15000"/>
                </a:schemeClr>
              </a:solidFill>
              <a:latin typeface="微软雅黑" panose="020B0503020204020204" pitchFamily="34" charset="-122"/>
              <a:ea typeface="微软雅黑" panose="020B0503020204020204" pitchFamily="34" charset="-122"/>
            </a:endParaRPr>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2"/>
            </p:custDataLst>
          </p:nvPr>
        </p:nvSpPr>
        <p:spPr>
          <a:xfrm>
            <a:off x="412233" y="1374352"/>
            <a:ext cx="8522271" cy="3374908"/>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17" name="矩形 16"/>
          <p:cNvSpPr/>
          <p:nvPr>
            <p:custDataLst>
              <p:tags r:id="rId3"/>
            </p:custDataLst>
          </p:nvPr>
        </p:nvSpPr>
        <p:spPr>
          <a:xfrm>
            <a:off x="250372" y="1254400"/>
            <a:ext cx="8490857" cy="3306429"/>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1" name="任意多边形: 形状 90"/>
          <p:cNvSpPr/>
          <p:nvPr>
            <p:custDataLst>
              <p:tags r:id="rId4"/>
            </p:custDataLst>
          </p:nvPr>
        </p:nvSpPr>
        <p:spPr>
          <a:xfrm>
            <a:off x="8064340" y="4358683"/>
            <a:ext cx="946310" cy="494348"/>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3" name="文本框 92"/>
          <p:cNvSpPr txBox="1"/>
          <p:nvPr>
            <p:custDataLst>
              <p:tags r:id="rId5"/>
            </p:custDataLst>
          </p:nvPr>
        </p:nvSpPr>
        <p:spPr>
          <a:xfrm>
            <a:off x="398382" y="1317996"/>
            <a:ext cx="8139113" cy="3670213"/>
          </a:xfrm>
          <a:prstGeom prst="rect">
            <a:avLst/>
          </a:prstGeom>
          <a:noFill/>
        </p:spPr>
        <p:txBody>
          <a:bodyPr wrap="square" lIns="67500" tIns="35100" rIns="67500" bIns="35100" rtlCol="0" anchor="ctr" anchorCtr="0">
            <a:normAutofit/>
          </a:bodyPr>
          <a:lstStyle>
            <a:defPPr>
              <a:defRPr lang="zh-CN"/>
            </a:defPPr>
            <a:lvl1pPr fontAlgn="auto">
              <a:lnSpc>
                <a:spcPct val="130000"/>
              </a:lnSpc>
              <a:spcAft>
                <a:spcPts val="1000"/>
              </a:spcAft>
              <a:defRPr sz="1600" spc="150"/>
            </a:lvl1pPr>
          </a:lstStyle>
          <a:p>
            <a:pPr lvl="0"/>
            <a:r>
              <a:rPr lang="zh-CN" altLang="zh-CN" dirty="0"/>
              <a:t>申请人资格正面</a:t>
            </a:r>
            <a:r>
              <a:rPr lang="zh-CN" altLang="zh-CN" dirty="0" smtClean="0"/>
              <a:t>清单</a:t>
            </a:r>
            <a:r>
              <a:rPr lang="zh-CN" altLang="en-US" dirty="0" smtClean="0"/>
              <a:t>：</a:t>
            </a:r>
            <a:endParaRPr lang="en-US" altLang="zh-CN" dirty="0" smtClean="0"/>
          </a:p>
          <a:p>
            <a:r>
              <a:rPr lang="en-US" altLang="zh-CN" dirty="0" smtClean="0"/>
              <a:t>     1</a:t>
            </a:r>
            <a:r>
              <a:rPr lang="zh-CN" altLang="en-US" dirty="0" smtClean="0"/>
              <a:t>、</a:t>
            </a:r>
            <a:r>
              <a:rPr lang="zh-CN" altLang="zh-CN" dirty="0" smtClean="0"/>
              <a:t>家庭</a:t>
            </a:r>
            <a:r>
              <a:rPr lang="zh-CN" altLang="zh-CN" dirty="0"/>
              <a:t>在集体经济组织拥有承包地，长期在集体经济组织生产、生活并实际居住，集体经济组织认定其为集体经济组织成员，户口一直登记在农村集体经济组织的常住人员。</a:t>
            </a:r>
            <a:endParaRPr lang="zh-CN" altLang="zh-CN" sz="2400" dirty="0"/>
          </a:p>
          <a:p>
            <a:r>
              <a:rPr lang="en-US" altLang="zh-CN" dirty="0"/>
              <a:t>    </a:t>
            </a:r>
            <a:r>
              <a:rPr lang="en-US" altLang="zh-CN" dirty="0" smtClean="0"/>
              <a:t> 2</a:t>
            </a:r>
            <a:r>
              <a:rPr lang="zh-CN" altLang="en-US" dirty="0" smtClean="0"/>
              <a:t>、</a:t>
            </a:r>
            <a:r>
              <a:rPr lang="zh-CN" altLang="zh-CN" dirty="0" smtClean="0"/>
              <a:t>因</a:t>
            </a:r>
            <a:r>
              <a:rPr lang="zh-CN" altLang="zh-CN" dirty="0"/>
              <a:t>法定婚姻、法定收养、自然出生、政策性移民将户口登记在农村集体经济组织的人员。</a:t>
            </a:r>
            <a:endParaRPr lang="zh-CN" altLang="zh-CN" sz="2400" dirty="0"/>
          </a:p>
          <a:p>
            <a:r>
              <a:rPr lang="en-US" altLang="zh-CN" dirty="0"/>
              <a:t>    </a:t>
            </a:r>
            <a:r>
              <a:rPr lang="en-US" altLang="zh-CN" dirty="0" smtClean="0"/>
              <a:t> 3</a:t>
            </a:r>
            <a:r>
              <a:rPr lang="zh-CN" altLang="en-US" dirty="0" smtClean="0"/>
              <a:t>、</a:t>
            </a:r>
            <a:r>
              <a:rPr lang="zh-CN" altLang="zh-CN" dirty="0" smtClean="0"/>
              <a:t>因</a:t>
            </a:r>
            <a:r>
              <a:rPr lang="zh-CN" altLang="zh-CN" dirty="0"/>
              <a:t>被大中专院校录取将户口从农村集体经济组织迁入就读学校，且建设住宅申请之日尚未毕业的在校大中专学生（含连续就读的硕士、博士研究生）。</a:t>
            </a:r>
            <a:endParaRPr lang="zh-CN" altLang="zh-CN" sz="2400" dirty="0"/>
          </a:p>
          <a:p>
            <a:r>
              <a:rPr lang="en-US" altLang="zh-CN" dirty="0"/>
              <a:t>    </a:t>
            </a:r>
            <a:endParaRPr kumimoji="0" lang="zh-CN" altLang="zh-CN" sz="2400" b="0" i="0" u="none" strike="noStrike" kern="1200" cap="none" spc="150" normalizeH="0" baseline="0" noProof="0" dirty="0">
              <a:ln>
                <a:noFill/>
              </a:ln>
              <a:solidFill>
                <a:prstClr val="black"/>
              </a:solidFill>
              <a:effectLst/>
              <a:uLnTx/>
              <a:uFillTx/>
              <a:latin typeface="Arial"/>
              <a:ea typeface="微软雅黑"/>
              <a:cs typeface="Arial"/>
            </a:endParaRPr>
          </a:p>
        </p:txBody>
      </p:sp>
      <p:sp>
        <p:nvSpPr>
          <p:cNvPr id="94" name="文本框 93"/>
          <p:cNvSpPr txBox="1"/>
          <p:nvPr>
            <p:custDataLst>
              <p:tags r:id="rId6"/>
            </p:custDataLst>
          </p:nvPr>
        </p:nvSpPr>
        <p:spPr>
          <a:xfrm>
            <a:off x="412433" y="484346"/>
            <a:ext cx="7486650" cy="472440"/>
          </a:xfrm>
          <a:prstGeom prst="rect">
            <a:avLst/>
          </a:prstGeom>
          <a:noFill/>
        </p:spPr>
        <p:txBody>
          <a:bodyPr wrap="square" lIns="67500" tIns="35100" rIns="67500" bIns="35100" rtlCol="0">
            <a:noAutofit/>
          </a:bodyPr>
          <a:lstStyle/>
          <a:p>
            <a:pPr lvl="0">
              <a:lnSpc>
                <a:spcPct val="120000"/>
              </a:lnSpc>
              <a:spcBef>
                <a:spcPts val="225"/>
              </a:spcBef>
              <a:spcAft>
                <a:spcPts val="225"/>
              </a:spcAft>
            </a:pPr>
            <a:r>
              <a:rPr lang="zh-CN" altLang="zh-CN" sz="2800" b="1" dirty="0"/>
              <a:t>申请宅基地的资格</a:t>
            </a:r>
            <a:endParaRPr kumimoji="0" lang="zh-CN" altLang="en-US" sz="2800" b="1" i="0" u="none" strike="noStrike" kern="1200" cap="none" spc="225"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Arial"/>
            </a:endParaRPr>
          </a:p>
        </p:txBody>
      </p:sp>
    </p:spTree>
    <p:custDataLst>
      <p:tags r:id="rId1"/>
    </p:custDataLst>
    <p:extLst>
      <p:ext uri="{BB962C8B-B14F-4D97-AF65-F5344CB8AC3E}">
        <p14:creationId xmlns:p14="http://schemas.microsoft.com/office/powerpoint/2010/main" val="227123054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2"/>
            </p:custDataLst>
          </p:nvPr>
        </p:nvSpPr>
        <p:spPr>
          <a:xfrm>
            <a:off x="412233" y="1374352"/>
            <a:ext cx="8522271" cy="3374908"/>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17" name="矩形 16"/>
          <p:cNvSpPr/>
          <p:nvPr>
            <p:custDataLst>
              <p:tags r:id="rId3"/>
            </p:custDataLst>
          </p:nvPr>
        </p:nvSpPr>
        <p:spPr>
          <a:xfrm>
            <a:off x="250372" y="1254400"/>
            <a:ext cx="8490857" cy="3306429"/>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1" name="任意多边形: 形状 90"/>
          <p:cNvSpPr/>
          <p:nvPr>
            <p:custDataLst>
              <p:tags r:id="rId4"/>
            </p:custDataLst>
          </p:nvPr>
        </p:nvSpPr>
        <p:spPr>
          <a:xfrm>
            <a:off x="8064340" y="4358683"/>
            <a:ext cx="946310" cy="494348"/>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3" name="文本框 92"/>
          <p:cNvSpPr txBox="1"/>
          <p:nvPr>
            <p:custDataLst>
              <p:tags r:id="rId5"/>
            </p:custDataLst>
          </p:nvPr>
        </p:nvSpPr>
        <p:spPr>
          <a:xfrm>
            <a:off x="398382" y="1317996"/>
            <a:ext cx="8139113" cy="3670213"/>
          </a:xfrm>
          <a:prstGeom prst="rect">
            <a:avLst/>
          </a:prstGeom>
          <a:noFill/>
        </p:spPr>
        <p:txBody>
          <a:bodyPr wrap="square" lIns="67500" tIns="35100" rIns="67500" bIns="35100" rtlCol="0" anchor="ctr" anchorCtr="0">
            <a:normAutofit/>
          </a:bodyPr>
          <a:lstStyle>
            <a:defPPr>
              <a:defRPr lang="zh-CN"/>
            </a:defPPr>
            <a:lvl1pPr fontAlgn="auto">
              <a:lnSpc>
                <a:spcPct val="130000"/>
              </a:lnSpc>
              <a:spcAft>
                <a:spcPts val="1000"/>
              </a:spcAft>
              <a:defRPr sz="1600" spc="150"/>
            </a:lvl1pPr>
          </a:lstStyle>
          <a:p>
            <a:pPr marL="0" marR="0" lvl="0" indent="0" algn="l" defTabSz="685800" rtl="0" eaLnBrk="1" fontAlgn="auto" latinLnBrk="0" hangingPunct="1">
              <a:lnSpc>
                <a:spcPct val="130000"/>
              </a:lnSpc>
              <a:spcBef>
                <a:spcPts val="0"/>
              </a:spcBef>
              <a:spcAft>
                <a:spcPts val="1000"/>
              </a:spcAft>
              <a:buClrTx/>
              <a:buSzTx/>
              <a:buFontTx/>
              <a:buNone/>
              <a:tabLst/>
              <a:defRPr/>
            </a:pPr>
            <a:r>
              <a:rPr kumimoji="0" lang="zh-CN" altLang="zh-CN" sz="1800" b="0" i="0" u="none" strike="noStrike" kern="1200" cap="none" spc="150" normalizeH="0" baseline="0" noProof="0" dirty="0">
                <a:ln>
                  <a:noFill/>
                </a:ln>
                <a:solidFill>
                  <a:prstClr val="black"/>
                </a:solidFill>
                <a:effectLst/>
                <a:uLnTx/>
                <a:uFillTx/>
                <a:latin typeface="Arial"/>
                <a:ea typeface="微软雅黑"/>
                <a:cs typeface="Arial"/>
              </a:rPr>
              <a:t>申请人资格正面</a:t>
            </a:r>
            <a:r>
              <a:rPr kumimoji="0" lang="zh-CN" altLang="zh-CN" sz="1800" b="0" i="0" u="none" strike="noStrike" kern="1200" cap="none" spc="150" normalizeH="0" baseline="0" noProof="0" dirty="0" smtClean="0">
                <a:ln>
                  <a:noFill/>
                </a:ln>
                <a:solidFill>
                  <a:prstClr val="black"/>
                </a:solidFill>
                <a:effectLst/>
                <a:uLnTx/>
                <a:uFillTx/>
                <a:latin typeface="Arial"/>
                <a:ea typeface="微软雅黑"/>
                <a:cs typeface="Arial"/>
              </a:rPr>
              <a:t>清单</a:t>
            </a:r>
            <a:r>
              <a:rPr kumimoji="0" lang="zh-CN" altLang="en-US" sz="1800" b="0" i="0" u="none" strike="noStrike" kern="1200" cap="none" spc="150" normalizeH="0" baseline="0" noProof="0" dirty="0" smtClean="0">
                <a:ln>
                  <a:noFill/>
                </a:ln>
                <a:solidFill>
                  <a:prstClr val="black"/>
                </a:solidFill>
                <a:effectLst/>
                <a:uLnTx/>
                <a:uFillTx/>
                <a:latin typeface="Arial"/>
                <a:ea typeface="微软雅黑"/>
                <a:cs typeface="Arial"/>
              </a:rPr>
              <a:t>：</a:t>
            </a:r>
            <a:endParaRPr kumimoji="0" lang="en-US" altLang="zh-CN" sz="1800" b="0" i="0" u="none" strike="noStrike" kern="1200" cap="none" spc="150" normalizeH="0" baseline="0" noProof="0" dirty="0" smtClean="0">
              <a:ln>
                <a:noFill/>
              </a:ln>
              <a:solidFill>
                <a:prstClr val="black"/>
              </a:solidFill>
              <a:effectLst/>
              <a:uLnTx/>
              <a:uFillTx/>
              <a:latin typeface="Arial"/>
              <a:ea typeface="微软雅黑"/>
              <a:cs typeface="Arial"/>
            </a:endParaRPr>
          </a:p>
          <a:p>
            <a:r>
              <a:rPr kumimoji="0" lang="en-US" altLang="zh-CN" sz="1800" b="0" i="0" u="none" strike="noStrike" kern="1200" cap="none" spc="150" normalizeH="0" baseline="0" noProof="0" dirty="0" smtClean="0">
                <a:ln>
                  <a:noFill/>
                </a:ln>
                <a:solidFill>
                  <a:prstClr val="black"/>
                </a:solidFill>
                <a:effectLst/>
                <a:uLnTx/>
                <a:uFillTx/>
                <a:latin typeface="Arial"/>
                <a:ea typeface="微软雅黑"/>
                <a:cs typeface="Arial"/>
              </a:rPr>
              <a:t>     </a:t>
            </a:r>
            <a:r>
              <a:rPr lang="en-US" altLang="zh-CN" sz="1800" dirty="0" smtClean="0"/>
              <a:t>4</a:t>
            </a:r>
            <a:r>
              <a:rPr lang="zh-CN" altLang="en-US" sz="1800" dirty="0" smtClean="0"/>
              <a:t>、</a:t>
            </a:r>
            <a:r>
              <a:rPr lang="zh-CN" altLang="zh-CN" sz="1800" dirty="0" smtClean="0"/>
              <a:t>因</a:t>
            </a:r>
            <a:r>
              <a:rPr lang="zh-CN" altLang="zh-CN" sz="1800" dirty="0"/>
              <a:t>应征入伍将户口从农村集体经济组织注销，建设住宅申请之日正在服役的义务兵和服现役不满</a:t>
            </a:r>
            <a:r>
              <a:rPr lang="en-US" altLang="zh-CN" sz="1800" dirty="0"/>
              <a:t>12</a:t>
            </a:r>
            <a:r>
              <a:rPr lang="zh-CN" altLang="zh-CN" sz="1800" dirty="0"/>
              <a:t>年且不符合安排工作、退休安置、国家供养安置条件的士官。</a:t>
            </a:r>
          </a:p>
          <a:p>
            <a:r>
              <a:rPr lang="en-US" altLang="zh-CN" sz="1800" dirty="0"/>
              <a:t>    </a:t>
            </a:r>
            <a:r>
              <a:rPr lang="en-US" altLang="zh-CN" sz="1800" dirty="0" smtClean="0"/>
              <a:t> 5</a:t>
            </a:r>
            <a:r>
              <a:rPr lang="zh-CN" altLang="en-US" sz="1800" dirty="0" smtClean="0"/>
              <a:t>、</a:t>
            </a:r>
            <a:r>
              <a:rPr lang="zh-CN" altLang="zh-CN" sz="1800" dirty="0" smtClean="0"/>
              <a:t>因</a:t>
            </a:r>
            <a:r>
              <a:rPr lang="zh-CN" altLang="zh-CN" sz="1800" dirty="0"/>
              <a:t>服刑将户口从农村集体经济组织注销，且建住宅申请之日户口尚未登记的人员。</a:t>
            </a:r>
          </a:p>
          <a:p>
            <a:pPr marL="0" marR="0" lvl="0" indent="0" algn="l" defTabSz="685800" rtl="0" eaLnBrk="1" fontAlgn="auto" latinLnBrk="0" hangingPunct="1">
              <a:lnSpc>
                <a:spcPct val="130000"/>
              </a:lnSpc>
              <a:spcBef>
                <a:spcPts val="0"/>
              </a:spcBef>
              <a:spcAft>
                <a:spcPts val="1000"/>
              </a:spcAft>
              <a:buClrTx/>
              <a:buSzTx/>
              <a:buFontTx/>
              <a:buNone/>
              <a:tabLst/>
              <a:defRPr/>
            </a:pPr>
            <a:r>
              <a:rPr kumimoji="0" lang="en-US" altLang="zh-CN" sz="1600" b="0" i="0" u="none" strike="noStrike" kern="1200" cap="none" spc="150" normalizeH="0" baseline="0" noProof="0" dirty="0" smtClean="0">
                <a:ln>
                  <a:noFill/>
                </a:ln>
                <a:solidFill>
                  <a:prstClr val="black"/>
                </a:solidFill>
                <a:effectLst/>
                <a:uLnTx/>
                <a:uFillTx/>
                <a:latin typeface="Arial"/>
                <a:ea typeface="微软雅黑"/>
                <a:cs typeface="Arial"/>
              </a:rPr>
              <a:t>    </a:t>
            </a:r>
            <a:endParaRPr kumimoji="0" lang="zh-CN" altLang="zh-CN" sz="2400" b="0" i="0" u="none" strike="noStrike" kern="1200" cap="none" spc="150" normalizeH="0" baseline="0" noProof="0" dirty="0">
              <a:ln>
                <a:noFill/>
              </a:ln>
              <a:solidFill>
                <a:prstClr val="black"/>
              </a:solidFill>
              <a:effectLst/>
              <a:uLnTx/>
              <a:uFillTx/>
              <a:latin typeface="Arial"/>
              <a:ea typeface="微软雅黑"/>
              <a:cs typeface="Arial"/>
            </a:endParaRPr>
          </a:p>
        </p:txBody>
      </p:sp>
      <p:sp>
        <p:nvSpPr>
          <p:cNvPr id="94" name="文本框 93"/>
          <p:cNvSpPr txBox="1"/>
          <p:nvPr>
            <p:custDataLst>
              <p:tags r:id="rId6"/>
            </p:custDataLst>
          </p:nvPr>
        </p:nvSpPr>
        <p:spPr>
          <a:xfrm>
            <a:off x="412433" y="484346"/>
            <a:ext cx="7486650" cy="472440"/>
          </a:xfrm>
          <a:prstGeom prst="rect">
            <a:avLst/>
          </a:prstGeom>
          <a:noFill/>
        </p:spPr>
        <p:txBody>
          <a:bodyPr wrap="square" lIns="67500" tIns="35100" rIns="67500" bIns="35100" rtlCol="0">
            <a:noAutofit/>
          </a:bodyPr>
          <a:lstStyle/>
          <a:p>
            <a:pPr marL="0" marR="0" lvl="0" indent="0" algn="l" defTabSz="685800" rtl="0" eaLnBrk="1" fontAlgn="auto" latinLnBrk="0" hangingPunct="1">
              <a:lnSpc>
                <a:spcPct val="120000"/>
              </a:lnSpc>
              <a:spcBef>
                <a:spcPts val="225"/>
              </a:spcBef>
              <a:spcAft>
                <a:spcPts val="225"/>
              </a:spcAft>
              <a:buClrTx/>
              <a:buSzTx/>
              <a:buFontTx/>
              <a:buNone/>
              <a:tabLst/>
              <a:defRPr/>
            </a:pPr>
            <a:r>
              <a:rPr kumimoji="0" lang="zh-CN" altLang="zh-CN" sz="2800" b="1" i="0" u="none" strike="noStrike" kern="1200" cap="none" spc="0" normalizeH="0" baseline="0" noProof="0" dirty="0">
                <a:ln>
                  <a:noFill/>
                </a:ln>
                <a:solidFill>
                  <a:prstClr val="black"/>
                </a:solidFill>
                <a:effectLst/>
                <a:uLnTx/>
                <a:uFillTx/>
                <a:latin typeface="Arial"/>
                <a:ea typeface="微软雅黑"/>
                <a:cs typeface="Arial"/>
              </a:rPr>
              <a:t>申请宅基地的资格</a:t>
            </a:r>
            <a:endParaRPr kumimoji="0" lang="zh-CN" altLang="en-US" sz="2800" b="1" i="0" u="none" strike="noStrike" kern="1200" cap="none" spc="225"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Arial"/>
            </a:endParaRPr>
          </a:p>
        </p:txBody>
      </p:sp>
    </p:spTree>
    <p:custDataLst>
      <p:tags r:id="rId1"/>
    </p:custDataLst>
    <p:extLst>
      <p:ext uri="{BB962C8B-B14F-4D97-AF65-F5344CB8AC3E}">
        <p14:creationId xmlns:p14="http://schemas.microsoft.com/office/powerpoint/2010/main" val="234832392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2"/>
            </p:custDataLst>
          </p:nvPr>
        </p:nvSpPr>
        <p:spPr>
          <a:xfrm>
            <a:off x="412233" y="1374352"/>
            <a:ext cx="8522271" cy="3374908"/>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17" name="矩形 16"/>
          <p:cNvSpPr/>
          <p:nvPr>
            <p:custDataLst>
              <p:tags r:id="rId3"/>
            </p:custDataLst>
          </p:nvPr>
        </p:nvSpPr>
        <p:spPr>
          <a:xfrm>
            <a:off x="250372" y="1254400"/>
            <a:ext cx="8490857" cy="3306429"/>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1" name="任意多边形: 形状 90"/>
          <p:cNvSpPr/>
          <p:nvPr>
            <p:custDataLst>
              <p:tags r:id="rId4"/>
            </p:custDataLst>
          </p:nvPr>
        </p:nvSpPr>
        <p:spPr>
          <a:xfrm>
            <a:off x="8064340" y="4358683"/>
            <a:ext cx="946310" cy="494348"/>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3" name="文本框 92"/>
          <p:cNvSpPr txBox="1"/>
          <p:nvPr>
            <p:custDataLst>
              <p:tags r:id="rId5"/>
            </p:custDataLst>
          </p:nvPr>
        </p:nvSpPr>
        <p:spPr>
          <a:xfrm>
            <a:off x="398382" y="1317996"/>
            <a:ext cx="8139113" cy="3670213"/>
          </a:xfrm>
          <a:prstGeom prst="rect">
            <a:avLst/>
          </a:prstGeom>
          <a:noFill/>
        </p:spPr>
        <p:txBody>
          <a:bodyPr wrap="square" lIns="67500" tIns="35100" rIns="67500" bIns="35100" rtlCol="0" anchor="ctr" anchorCtr="0">
            <a:normAutofit fontScale="92500" lnSpcReduction="10000"/>
          </a:bodyPr>
          <a:lstStyle>
            <a:defPPr>
              <a:defRPr lang="zh-CN"/>
            </a:defPPr>
            <a:lvl1pPr fontAlgn="auto">
              <a:lnSpc>
                <a:spcPct val="130000"/>
              </a:lnSpc>
              <a:spcAft>
                <a:spcPts val="1000"/>
              </a:spcAft>
              <a:defRPr sz="1600" spc="150"/>
            </a:lvl1pPr>
          </a:lstStyle>
          <a:p>
            <a:pPr marL="0" marR="0" lvl="0" indent="0" algn="l" defTabSz="685800" rtl="0" eaLnBrk="1" fontAlgn="auto" latinLnBrk="0" hangingPunct="1">
              <a:lnSpc>
                <a:spcPct val="130000"/>
              </a:lnSpc>
              <a:spcBef>
                <a:spcPts val="0"/>
              </a:spcBef>
              <a:spcAft>
                <a:spcPts val="1000"/>
              </a:spcAft>
              <a:buClrTx/>
              <a:buSzTx/>
              <a:buFontTx/>
              <a:buNone/>
              <a:tabLst/>
              <a:defRPr/>
            </a:pPr>
            <a:r>
              <a:rPr kumimoji="0" lang="zh-CN" altLang="zh-CN" sz="2000" b="0" i="0" u="none" strike="noStrike" kern="1200" cap="none" spc="150" normalizeH="0" baseline="0" noProof="0" dirty="0">
                <a:ln>
                  <a:noFill/>
                </a:ln>
                <a:solidFill>
                  <a:prstClr val="black"/>
                </a:solidFill>
                <a:effectLst/>
                <a:uLnTx/>
                <a:uFillTx/>
                <a:latin typeface="Arial"/>
                <a:ea typeface="微软雅黑"/>
                <a:cs typeface="Arial"/>
              </a:rPr>
              <a:t>申请人</a:t>
            </a:r>
            <a:r>
              <a:rPr kumimoji="0" lang="zh-CN" altLang="zh-CN" sz="2000" b="0" i="0" u="none" strike="noStrike" kern="1200" cap="none" spc="150" normalizeH="0" baseline="0" noProof="0" dirty="0" smtClean="0">
                <a:ln>
                  <a:noFill/>
                </a:ln>
                <a:solidFill>
                  <a:prstClr val="black"/>
                </a:solidFill>
                <a:effectLst/>
                <a:uLnTx/>
                <a:uFillTx/>
                <a:latin typeface="Arial"/>
                <a:ea typeface="微软雅黑"/>
                <a:cs typeface="Arial"/>
              </a:rPr>
              <a:t>资格</a:t>
            </a:r>
            <a:r>
              <a:rPr kumimoji="0" lang="zh-CN" altLang="en-US" sz="2000" b="0" i="0" u="none" strike="noStrike" kern="1200" cap="none" spc="150" normalizeH="0" baseline="0" noProof="0" dirty="0" smtClean="0">
                <a:ln>
                  <a:noFill/>
                </a:ln>
                <a:solidFill>
                  <a:prstClr val="black"/>
                </a:solidFill>
                <a:effectLst/>
                <a:uLnTx/>
                <a:uFillTx/>
                <a:latin typeface="Arial"/>
                <a:ea typeface="微软雅黑"/>
                <a:cs typeface="Arial"/>
              </a:rPr>
              <a:t>负</a:t>
            </a:r>
            <a:r>
              <a:rPr kumimoji="0" lang="zh-CN" altLang="zh-CN" sz="2000" b="0" i="0" u="none" strike="noStrike" kern="1200" cap="none" spc="150" normalizeH="0" baseline="0" noProof="0" dirty="0" smtClean="0">
                <a:ln>
                  <a:noFill/>
                </a:ln>
                <a:solidFill>
                  <a:prstClr val="black"/>
                </a:solidFill>
                <a:effectLst/>
                <a:uLnTx/>
                <a:uFillTx/>
                <a:latin typeface="Arial"/>
                <a:ea typeface="微软雅黑"/>
                <a:cs typeface="Arial"/>
              </a:rPr>
              <a:t>面清单</a:t>
            </a:r>
            <a:r>
              <a:rPr kumimoji="0" lang="zh-CN" altLang="en-US" sz="2000" b="0" i="0" u="none" strike="noStrike" kern="1200" cap="none" spc="150" normalizeH="0" baseline="0" noProof="0" dirty="0" smtClean="0">
                <a:ln>
                  <a:noFill/>
                </a:ln>
                <a:solidFill>
                  <a:prstClr val="black"/>
                </a:solidFill>
                <a:effectLst/>
                <a:uLnTx/>
                <a:uFillTx/>
                <a:latin typeface="Arial"/>
                <a:ea typeface="微软雅黑"/>
                <a:cs typeface="Arial"/>
              </a:rPr>
              <a:t>：</a:t>
            </a:r>
            <a:endParaRPr kumimoji="0" lang="en-US" altLang="zh-CN" sz="2000" b="0" i="0" u="none" strike="noStrike" kern="1200" cap="none" spc="150" normalizeH="0" baseline="0" noProof="0" dirty="0" smtClean="0">
              <a:ln>
                <a:noFill/>
              </a:ln>
              <a:solidFill>
                <a:prstClr val="black"/>
              </a:solidFill>
              <a:effectLst/>
              <a:uLnTx/>
              <a:uFillTx/>
              <a:latin typeface="Arial"/>
              <a:ea typeface="微软雅黑"/>
              <a:cs typeface="Arial"/>
            </a:endParaRPr>
          </a:p>
          <a:p>
            <a:r>
              <a:rPr lang="en-US" altLang="zh-CN" sz="2000" dirty="0" smtClean="0"/>
              <a:t>     </a:t>
            </a:r>
            <a:r>
              <a:rPr lang="en-US" altLang="zh-CN" sz="2000" dirty="0"/>
              <a:t>1</a:t>
            </a:r>
            <a:r>
              <a:rPr lang="zh-CN" altLang="en-US" sz="2000" dirty="0"/>
              <a:t>、</a:t>
            </a:r>
            <a:r>
              <a:rPr lang="zh-CN" altLang="zh-CN" sz="2000" dirty="0"/>
              <a:t>宅基地面积已经达到或超过规定限额标准的。</a:t>
            </a:r>
          </a:p>
          <a:p>
            <a:r>
              <a:rPr lang="en-US" altLang="zh-CN" sz="2000" dirty="0"/>
              <a:t>     2</a:t>
            </a:r>
            <a:r>
              <a:rPr lang="zh-CN" altLang="en-US" sz="2000" dirty="0"/>
              <a:t>、</a:t>
            </a:r>
            <a:r>
              <a:rPr lang="zh-CN" altLang="zh-CN" sz="2000" dirty="0"/>
              <a:t>将原住宅出卖、出租</a:t>
            </a:r>
            <a:r>
              <a:rPr lang="zh-CN" altLang="zh-CN" sz="2000" dirty="0" smtClean="0"/>
              <a:t>、赠与的</a:t>
            </a:r>
            <a:r>
              <a:rPr lang="zh-CN" altLang="zh-CN" sz="2000" dirty="0"/>
              <a:t>。</a:t>
            </a:r>
          </a:p>
          <a:p>
            <a:r>
              <a:rPr lang="en-US" altLang="zh-CN" sz="2000" dirty="0" smtClean="0"/>
              <a:t>     3</a:t>
            </a:r>
            <a:r>
              <a:rPr lang="zh-CN" altLang="en-US" sz="2000" dirty="0" smtClean="0"/>
              <a:t>、</a:t>
            </a:r>
            <a:r>
              <a:rPr lang="zh-CN" altLang="zh-CN" sz="2000" dirty="0" smtClean="0"/>
              <a:t>已</a:t>
            </a:r>
            <a:r>
              <a:rPr lang="zh-CN" altLang="zh-CN" sz="2000" dirty="0"/>
              <a:t>享受征地住房统建安置、住房货币安置的人员</a:t>
            </a:r>
            <a:r>
              <a:rPr lang="zh-CN" altLang="zh-CN" sz="2000" dirty="0" smtClean="0"/>
              <a:t>。</a:t>
            </a:r>
            <a:endParaRPr lang="en-US" altLang="zh-CN" sz="2000" dirty="0" smtClean="0"/>
          </a:p>
          <a:p>
            <a:r>
              <a:rPr lang="en-US" altLang="zh-CN" sz="2000" dirty="0" smtClean="0"/>
              <a:t>     4</a:t>
            </a:r>
            <a:r>
              <a:rPr lang="zh-CN" altLang="en-US" sz="2000" dirty="0" smtClean="0"/>
              <a:t>、</a:t>
            </a:r>
            <a:r>
              <a:rPr lang="zh-CN" altLang="zh-CN" sz="2000" dirty="0"/>
              <a:t>已享受户籍制度改革政策退出宅基地的人员。</a:t>
            </a:r>
          </a:p>
          <a:p>
            <a:r>
              <a:rPr lang="en-US" altLang="zh-CN" sz="2000" dirty="0"/>
              <a:t>     </a:t>
            </a:r>
            <a:r>
              <a:rPr lang="en-US" altLang="zh-CN" sz="2000" dirty="0" smtClean="0"/>
              <a:t>5</a:t>
            </a:r>
            <a:r>
              <a:rPr lang="zh-CN" altLang="en-US" sz="2000" dirty="0" smtClean="0"/>
              <a:t>、</a:t>
            </a:r>
            <a:r>
              <a:rPr lang="zh-CN" altLang="zh-CN" sz="2000" dirty="0"/>
              <a:t>已通过复垦政策退出宅基地的</a:t>
            </a:r>
            <a:r>
              <a:rPr lang="zh-CN" altLang="zh-CN" sz="2000" dirty="0" smtClean="0"/>
              <a:t>人员。</a:t>
            </a:r>
            <a:endParaRPr lang="zh-CN" altLang="zh-CN" sz="2000" dirty="0"/>
          </a:p>
          <a:p>
            <a:endParaRPr lang="zh-CN" altLang="zh-CN" dirty="0"/>
          </a:p>
          <a:p>
            <a:pPr marL="0" marR="0" lvl="0" indent="0" algn="l" defTabSz="685800" rtl="0" eaLnBrk="1" fontAlgn="auto" latinLnBrk="0" hangingPunct="1">
              <a:lnSpc>
                <a:spcPct val="130000"/>
              </a:lnSpc>
              <a:spcBef>
                <a:spcPts val="0"/>
              </a:spcBef>
              <a:spcAft>
                <a:spcPts val="1000"/>
              </a:spcAft>
              <a:buClrTx/>
              <a:buSzTx/>
              <a:buFontTx/>
              <a:buNone/>
              <a:tabLst/>
              <a:defRPr/>
            </a:pPr>
            <a:r>
              <a:rPr kumimoji="0" lang="en-US" altLang="zh-CN" sz="1600" b="0" i="0" u="none" strike="noStrike" kern="1200" cap="none" spc="150" normalizeH="0" baseline="0" noProof="0" dirty="0" smtClean="0">
                <a:ln>
                  <a:noFill/>
                </a:ln>
                <a:solidFill>
                  <a:prstClr val="black"/>
                </a:solidFill>
                <a:effectLst/>
                <a:uLnTx/>
                <a:uFillTx/>
                <a:latin typeface="Arial"/>
                <a:ea typeface="微软雅黑"/>
                <a:cs typeface="Arial"/>
              </a:rPr>
              <a:t>    </a:t>
            </a:r>
            <a:endParaRPr kumimoji="0" lang="zh-CN" altLang="zh-CN" sz="2400" b="0" i="0" u="none" strike="noStrike" kern="1200" cap="none" spc="150" normalizeH="0" baseline="0" noProof="0" dirty="0">
              <a:ln>
                <a:noFill/>
              </a:ln>
              <a:solidFill>
                <a:prstClr val="black"/>
              </a:solidFill>
              <a:effectLst/>
              <a:uLnTx/>
              <a:uFillTx/>
              <a:latin typeface="Arial"/>
              <a:ea typeface="微软雅黑"/>
              <a:cs typeface="Arial"/>
            </a:endParaRPr>
          </a:p>
        </p:txBody>
      </p:sp>
      <p:sp>
        <p:nvSpPr>
          <p:cNvPr id="94" name="文本框 93"/>
          <p:cNvSpPr txBox="1"/>
          <p:nvPr>
            <p:custDataLst>
              <p:tags r:id="rId6"/>
            </p:custDataLst>
          </p:nvPr>
        </p:nvSpPr>
        <p:spPr>
          <a:xfrm>
            <a:off x="412433" y="484346"/>
            <a:ext cx="7486650" cy="472440"/>
          </a:xfrm>
          <a:prstGeom prst="rect">
            <a:avLst/>
          </a:prstGeom>
          <a:noFill/>
        </p:spPr>
        <p:txBody>
          <a:bodyPr wrap="square" lIns="67500" tIns="35100" rIns="67500" bIns="35100" rtlCol="0">
            <a:noAutofit/>
          </a:bodyPr>
          <a:lstStyle/>
          <a:p>
            <a:pPr marL="0" marR="0" lvl="0" indent="0" algn="l" defTabSz="685800" rtl="0" eaLnBrk="1" fontAlgn="auto" latinLnBrk="0" hangingPunct="1">
              <a:lnSpc>
                <a:spcPct val="120000"/>
              </a:lnSpc>
              <a:spcBef>
                <a:spcPts val="225"/>
              </a:spcBef>
              <a:spcAft>
                <a:spcPts val="225"/>
              </a:spcAft>
              <a:buClrTx/>
              <a:buSzTx/>
              <a:buFontTx/>
              <a:buNone/>
              <a:tabLst/>
              <a:defRPr/>
            </a:pPr>
            <a:r>
              <a:rPr kumimoji="0" lang="zh-CN" altLang="zh-CN" sz="2800" b="1" i="0" u="none" strike="noStrike" kern="1200" cap="none" spc="0" normalizeH="0" baseline="0" noProof="0" dirty="0">
                <a:ln>
                  <a:noFill/>
                </a:ln>
                <a:solidFill>
                  <a:prstClr val="black"/>
                </a:solidFill>
                <a:effectLst/>
                <a:uLnTx/>
                <a:uFillTx/>
                <a:latin typeface="Arial"/>
                <a:ea typeface="微软雅黑"/>
                <a:cs typeface="Arial"/>
              </a:rPr>
              <a:t>申请宅基地的资格</a:t>
            </a:r>
            <a:endParaRPr kumimoji="0" lang="zh-CN" altLang="en-US" sz="2800" b="1" i="0" u="none" strike="noStrike" kern="1200" cap="none" spc="225"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Arial"/>
            </a:endParaRPr>
          </a:p>
        </p:txBody>
      </p:sp>
    </p:spTree>
    <p:custDataLst>
      <p:tags r:id="rId1"/>
    </p:custDataLst>
    <p:extLst>
      <p:ext uri="{BB962C8B-B14F-4D97-AF65-F5344CB8AC3E}">
        <p14:creationId xmlns:p14="http://schemas.microsoft.com/office/powerpoint/2010/main" val="53529875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2"/>
            </p:custDataLst>
          </p:nvPr>
        </p:nvSpPr>
        <p:spPr>
          <a:xfrm>
            <a:off x="412233" y="1374352"/>
            <a:ext cx="8522271" cy="3374908"/>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17" name="矩形 16"/>
          <p:cNvSpPr/>
          <p:nvPr>
            <p:custDataLst>
              <p:tags r:id="rId3"/>
            </p:custDataLst>
          </p:nvPr>
        </p:nvSpPr>
        <p:spPr>
          <a:xfrm>
            <a:off x="250372" y="1254400"/>
            <a:ext cx="8490857" cy="3306429"/>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1" name="任意多边形: 形状 90"/>
          <p:cNvSpPr/>
          <p:nvPr>
            <p:custDataLst>
              <p:tags r:id="rId4"/>
            </p:custDataLst>
          </p:nvPr>
        </p:nvSpPr>
        <p:spPr>
          <a:xfrm>
            <a:off x="8064340" y="4358683"/>
            <a:ext cx="946310" cy="494348"/>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3" name="文本框 92"/>
          <p:cNvSpPr txBox="1"/>
          <p:nvPr>
            <p:custDataLst>
              <p:tags r:id="rId5"/>
            </p:custDataLst>
          </p:nvPr>
        </p:nvSpPr>
        <p:spPr>
          <a:xfrm>
            <a:off x="398382" y="1317996"/>
            <a:ext cx="8139113" cy="3670213"/>
          </a:xfrm>
          <a:prstGeom prst="rect">
            <a:avLst/>
          </a:prstGeom>
          <a:noFill/>
        </p:spPr>
        <p:txBody>
          <a:bodyPr wrap="square" lIns="67500" tIns="35100" rIns="67500" bIns="35100" rtlCol="0" anchor="ctr" anchorCtr="0">
            <a:normAutofit/>
          </a:bodyPr>
          <a:lstStyle>
            <a:defPPr>
              <a:defRPr lang="zh-CN"/>
            </a:defPPr>
            <a:lvl1pPr fontAlgn="auto">
              <a:lnSpc>
                <a:spcPct val="130000"/>
              </a:lnSpc>
              <a:spcAft>
                <a:spcPts val="1000"/>
              </a:spcAft>
              <a:defRPr sz="1600" spc="150"/>
            </a:lvl1pPr>
          </a:lstStyle>
          <a:p>
            <a:r>
              <a:rPr lang="en-US" altLang="zh-CN" sz="2400" dirty="0"/>
              <a:t>1</a:t>
            </a:r>
            <a:r>
              <a:rPr lang="zh-CN" altLang="zh-CN" sz="2400" dirty="0"/>
              <a:t>、无房新建</a:t>
            </a:r>
          </a:p>
          <a:p>
            <a:r>
              <a:rPr lang="en-US" altLang="zh-CN" sz="2400" dirty="0"/>
              <a:t>2</a:t>
            </a:r>
            <a:r>
              <a:rPr lang="zh-CN" altLang="zh-CN" sz="2400" dirty="0"/>
              <a:t>、迁建</a:t>
            </a:r>
          </a:p>
          <a:p>
            <a:r>
              <a:rPr lang="en-US" altLang="zh-CN" sz="2400" dirty="0"/>
              <a:t>3</a:t>
            </a:r>
            <a:r>
              <a:rPr lang="zh-CN" altLang="zh-CN" sz="2400" dirty="0" smtClean="0"/>
              <a:t>、</a:t>
            </a:r>
            <a:r>
              <a:rPr lang="zh-CN" altLang="en-US" sz="2400" dirty="0" smtClean="0"/>
              <a:t>原址</a:t>
            </a:r>
            <a:r>
              <a:rPr lang="zh-CN" altLang="zh-CN" sz="2400" dirty="0" smtClean="0"/>
              <a:t>改建</a:t>
            </a:r>
            <a:endParaRPr lang="zh-CN" altLang="zh-CN" sz="2400" dirty="0"/>
          </a:p>
          <a:p>
            <a:r>
              <a:rPr lang="en-US" altLang="zh-CN" sz="2400" dirty="0"/>
              <a:t>4</a:t>
            </a:r>
            <a:r>
              <a:rPr lang="zh-CN" altLang="zh-CN" sz="2400" dirty="0"/>
              <a:t>、扩建</a:t>
            </a:r>
          </a:p>
          <a:p>
            <a:pPr marL="0" marR="0" lvl="0" indent="0" algn="l" defTabSz="685800" rtl="0" eaLnBrk="1" fontAlgn="auto" latinLnBrk="0" hangingPunct="1">
              <a:lnSpc>
                <a:spcPct val="130000"/>
              </a:lnSpc>
              <a:spcBef>
                <a:spcPts val="0"/>
              </a:spcBef>
              <a:spcAft>
                <a:spcPts val="1000"/>
              </a:spcAft>
              <a:buClrTx/>
              <a:buSzTx/>
              <a:buFontTx/>
              <a:buNone/>
              <a:tabLst/>
              <a:defRPr/>
            </a:pPr>
            <a:endParaRPr kumimoji="0" lang="zh-CN" altLang="zh-CN" sz="2400" b="0" i="0" u="none" strike="noStrike" kern="1200" cap="none" spc="150" normalizeH="0" baseline="0" noProof="0" dirty="0">
              <a:ln>
                <a:noFill/>
              </a:ln>
              <a:solidFill>
                <a:prstClr val="black"/>
              </a:solidFill>
              <a:effectLst/>
              <a:uLnTx/>
              <a:uFillTx/>
              <a:latin typeface="Arial"/>
              <a:ea typeface="微软雅黑"/>
              <a:cs typeface="Arial"/>
            </a:endParaRPr>
          </a:p>
          <a:p>
            <a:pPr marL="0" marR="0" lvl="0" indent="0" algn="l" defTabSz="685800" rtl="0" eaLnBrk="1" fontAlgn="auto" latinLnBrk="0" hangingPunct="1">
              <a:lnSpc>
                <a:spcPct val="130000"/>
              </a:lnSpc>
              <a:spcBef>
                <a:spcPts val="0"/>
              </a:spcBef>
              <a:spcAft>
                <a:spcPts val="1000"/>
              </a:spcAft>
              <a:buClrTx/>
              <a:buSzTx/>
              <a:buFontTx/>
              <a:buNone/>
              <a:tabLst/>
              <a:defRPr/>
            </a:pPr>
            <a:r>
              <a:rPr kumimoji="0" lang="en-US" altLang="zh-CN" sz="1600" b="0" i="0" u="none" strike="noStrike" kern="1200" cap="none" spc="150" normalizeH="0" baseline="0" noProof="0" dirty="0" smtClean="0">
                <a:ln>
                  <a:noFill/>
                </a:ln>
                <a:solidFill>
                  <a:prstClr val="black"/>
                </a:solidFill>
                <a:effectLst/>
                <a:uLnTx/>
                <a:uFillTx/>
                <a:latin typeface="Arial"/>
                <a:ea typeface="微软雅黑"/>
                <a:cs typeface="Arial"/>
              </a:rPr>
              <a:t>    </a:t>
            </a:r>
            <a:endParaRPr kumimoji="0" lang="zh-CN" altLang="zh-CN" sz="2400" b="0" i="0" u="none" strike="noStrike" kern="1200" cap="none" spc="150" normalizeH="0" baseline="0" noProof="0" dirty="0">
              <a:ln>
                <a:noFill/>
              </a:ln>
              <a:solidFill>
                <a:prstClr val="black"/>
              </a:solidFill>
              <a:effectLst/>
              <a:uLnTx/>
              <a:uFillTx/>
              <a:latin typeface="Arial"/>
              <a:ea typeface="微软雅黑"/>
              <a:cs typeface="Arial"/>
            </a:endParaRPr>
          </a:p>
        </p:txBody>
      </p:sp>
      <p:sp>
        <p:nvSpPr>
          <p:cNvPr id="94" name="文本框 93"/>
          <p:cNvSpPr txBox="1"/>
          <p:nvPr>
            <p:custDataLst>
              <p:tags r:id="rId6"/>
            </p:custDataLst>
          </p:nvPr>
        </p:nvSpPr>
        <p:spPr>
          <a:xfrm>
            <a:off x="412433" y="484346"/>
            <a:ext cx="7486650" cy="472440"/>
          </a:xfrm>
          <a:prstGeom prst="rect">
            <a:avLst/>
          </a:prstGeom>
          <a:noFill/>
        </p:spPr>
        <p:txBody>
          <a:bodyPr wrap="square" lIns="67500" tIns="35100" rIns="67500" bIns="35100" rtlCol="0">
            <a:noAutofit/>
          </a:bodyPr>
          <a:lstStyle/>
          <a:p>
            <a:pPr lvl="0">
              <a:lnSpc>
                <a:spcPct val="120000"/>
              </a:lnSpc>
              <a:spcBef>
                <a:spcPts val="225"/>
              </a:spcBef>
              <a:spcAft>
                <a:spcPts val="225"/>
              </a:spcAft>
            </a:pPr>
            <a:r>
              <a:rPr lang="zh-CN" altLang="en-US" sz="2800" b="1" dirty="0" smtClean="0"/>
              <a:t>宅基地及地上房屋</a:t>
            </a:r>
            <a:r>
              <a:rPr lang="zh-CN" altLang="zh-CN" sz="2800" b="1" dirty="0" smtClean="0"/>
              <a:t>建设</a:t>
            </a:r>
            <a:r>
              <a:rPr lang="zh-CN" altLang="zh-CN" sz="2800" b="1" dirty="0"/>
              <a:t>的类型及审批程序</a:t>
            </a:r>
            <a:endParaRPr kumimoji="0" lang="zh-CN" altLang="en-US" sz="2800" b="1" i="0" u="none" strike="noStrike" kern="1200" cap="none" spc="225"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Arial"/>
            </a:endParaRPr>
          </a:p>
        </p:txBody>
      </p:sp>
    </p:spTree>
    <p:custDataLst>
      <p:tags r:id="rId1"/>
    </p:custDataLst>
    <p:extLst>
      <p:ext uri="{BB962C8B-B14F-4D97-AF65-F5344CB8AC3E}">
        <p14:creationId xmlns:p14="http://schemas.microsoft.com/office/powerpoint/2010/main" val="177936487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2"/>
            </p:custDataLst>
          </p:nvPr>
        </p:nvSpPr>
        <p:spPr>
          <a:xfrm>
            <a:off x="1166648" y="807194"/>
            <a:ext cx="6508006" cy="3424271"/>
          </a:xfrm>
        </p:spPr>
        <p:txBody>
          <a:bodyPr wrap="square" anchor="t" anchorCtr="0">
            <a:normAutofit/>
          </a:bodyPr>
          <a:lstStyle/>
          <a:p>
            <a:r>
              <a:rPr lang="zh-CN" altLang="en-US" sz="3600" dirty="0" smtClean="0">
                <a:latin typeface="Arial" panose="020B0604020202020204" pitchFamily="34" charset="0"/>
                <a:ea typeface="微软雅黑" panose="020B0503020204020204" pitchFamily="34" charset="-122"/>
                <a:sym typeface="+mn-ea"/>
              </a:rPr>
              <a:t>                  </a:t>
            </a:r>
            <a:endParaRPr lang="zh-CN" altLang="en-US" sz="2000" dirty="0">
              <a:latin typeface="Arial" panose="020B0604020202020204" pitchFamily="34" charset="0"/>
              <a:ea typeface="微软雅黑" panose="020B0503020204020204" pitchFamily="34" charset="-122"/>
              <a:sym typeface="+mn-ea"/>
            </a:endParaRPr>
          </a:p>
        </p:txBody>
      </p:sp>
      <p:sp>
        <p:nvSpPr>
          <p:cNvPr id="24" name="矩形 23"/>
          <p:cNvSpPr/>
          <p:nvPr>
            <p:custDataLst>
              <p:tags r:id="rId3"/>
            </p:custDataLst>
          </p:nvPr>
        </p:nvSpPr>
        <p:spPr>
          <a:xfrm>
            <a:off x="7497025" y="2009546"/>
            <a:ext cx="13335" cy="16335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rm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Arial"/>
              <a:ea typeface="微软雅黑"/>
              <a:cs typeface="Arial"/>
            </a:endParaRPr>
          </a:p>
        </p:txBody>
      </p:sp>
      <p:pic>
        <p:nvPicPr>
          <p:cNvPr id="2" name="图片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16188" y="0"/>
            <a:ext cx="5680837" cy="5143500"/>
          </a:xfrm>
          <a:prstGeom prst="rect">
            <a:avLst/>
          </a:prstGeom>
        </p:spPr>
      </p:pic>
    </p:spTree>
    <p:custDataLst>
      <p:tags r:id="rId1"/>
    </p:custDataLst>
    <p:extLst>
      <p:ext uri="{BB962C8B-B14F-4D97-AF65-F5344CB8AC3E}">
        <p14:creationId xmlns:p14="http://schemas.microsoft.com/office/powerpoint/2010/main" val="227550346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2"/>
            </p:custDataLst>
          </p:nvPr>
        </p:nvSpPr>
        <p:spPr>
          <a:xfrm>
            <a:off x="277474" y="807194"/>
            <a:ext cx="7044032" cy="3424271"/>
          </a:xfrm>
        </p:spPr>
        <p:txBody>
          <a:bodyPr wrap="square" anchor="t" anchorCtr="0">
            <a:normAutofit/>
          </a:bodyPr>
          <a:lstStyle/>
          <a:p>
            <a:r>
              <a:rPr lang="en-US" altLang="zh-CN" sz="2400" dirty="0" smtClean="0">
                <a:latin typeface="Arial" panose="020B0604020202020204" pitchFamily="34" charset="0"/>
                <a:ea typeface="微软雅黑" panose="020B0503020204020204" pitchFamily="34" charset="-122"/>
                <a:sym typeface="+mn-ea"/>
              </a:rPr>
              <a:t/>
            </a:r>
            <a:br>
              <a:rPr lang="en-US" altLang="zh-CN" sz="2400" dirty="0" smtClean="0">
                <a:latin typeface="Arial" panose="020B0604020202020204" pitchFamily="34" charset="0"/>
                <a:ea typeface="微软雅黑" panose="020B0503020204020204" pitchFamily="34" charset="-122"/>
                <a:sym typeface="+mn-ea"/>
              </a:rPr>
            </a:br>
            <a:r>
              <a:rPr lang="en-US" altLang="zh-CN" sz="2400" dirty="0" smtClean="0">
                <a:latin typeface="Arial" panose="020B0604020202020204" pitchFamily="34" charset="0"/>
                <a:ea typeface="微软雅黑" panose="020B0503020204020204" pitchFamily="34" charset="-122"/>
                <a:sym typeface="+mn-ea"/>
              </a:rPr>
              <a:t/>
            </a:r>
            <a:br>
              <a:rPr lang="en-US" altLang="zh-CN" sz="2400" dirty="0" smtClean="0">
                <a:latin typeface="Arial" panose="020B0604020202020204" pitchFamily="34" charset="0"/>
                <a:ea typeface="微软雅黑" panose="020B0503020204020204" pitchFamily="34" charset="-122"/>
                <a:sym typeface="+mn-ea"/>
              </a:rPr>
            </a:br>
            <a:r>
              <a:rPr lang="en-US" altLang="zh-CN" sz="2400" dirty="0" smtClean="0">
                <a:latin typeface="Arial" panose="020B0604020202020204" pitchFamily="34" charset="0"/>
                <a:ea typeface="微软雅黑" panose="020B0503020204020204" pitchFamily="34" charset="-122"/>
                <a:sym typeface="+mn-ea"/>
              </a:rPr>
              <a:t>   </a:t>
            </a:r>
            <a:r>
              <a:rPr lang="zh-CN" altLang="en-US" sz="2400" dirty="0" smtClean="0"/>
              <a:t>三、宅基地及地上房屋不动产登记</a:t>
            </a:r>
            <a:r>
              <a:rPr lang="en-US" altLang="zh-CN" sz="2400" dirty="0" smtClean="0"/>
              <a:t/>
            </a:r>
            <a:br>
              <a:rPr lang="en-US" altLang="zh-CN" sz="2400" dirty="0" smtClean="0"/>
            </a:br>
            <a:r>
              <a:rPr lang="en-US" altLang="zh-CN" sz="2400" dirty="0" smtClean="0"/>
              <a:t/>
            </a:r>
            <a:br>
              <a:rPr lang="en-US" altLang="zh-CN" sz="2400" dirty="0" smtClean="0"/>
            </a:br>
            <a:r>
              <a:rPr lang="zh-CN" altLang="zh-CN" sz="2400" dirty="0"/>
              <a:t/>
            </a:r>
            <a:br>
              <a:rPr lang="zh-CN" altLang="zh-CN" sz="2400" dirty="0"/>
            </a:br>
            <a:endParaRPr lang="zh-CN" altLang="en-US" sz="2400" dirty="0">
              <a:latin typeface="Arial" panose="020B0604020202020204" pitchFamily="34" charset="0"/>
              <a:ea typeface="微软雅黑" panose="020B0503020204020204" pitchFamily="34" charset="-122"/>
              <a:sym typeface="+mn-ea"/>
            </a:endParaRPr>
          </a:p>
        </p:txBody>
      </p:sp>
      <p:sp>
        <p:nvSpPr>
          <p:cNvPr id="24" name="矩形 23"/>
          <p:cNvSpPr/>
          <p:nvPr>
            <p:custDataLst>
              <p:tags r:id="rId3"/>
            </p:custDataLst>
          </p:nvPr>
        </p:nvSpPr>
        <p:spPr>
          <a:xfrm>
            <a:off x="7497025" y="2009546"/>
            <a:ext cx="13335" cy="16335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rm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Arial"/>
              <a:ea typeface="微软雅黑"/>
              <a:cs typeface="Arial"/>
            </a:endParaRPr>
          </a:p>
        </p:txBody>
      </p:sp>
    </p:spTree>
    <p:custDataLst>
      <p:tags r:id="rId1"/>
    </p:custDataLst>
    <p:extLst>
      <p:ext uri="{BB962C8B-B14F-4D97-AF65-F5344CB8AC3E}">
        <p14:creationId xmlns:p14="http://schemas.microsoft.com/office/powerpoint/2010/main" val="191432249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2"/>
            </p:custDataLst>
          </p:nvPr>
        </p:nvSpPr>
        <p:spPr>
          <a:xfrm>
            <a:off x="412233" y="1374352"/>
            <a:ext cx="8522271" cy="3374908"/>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17" name="矩形 16"/>
          <p:cNvSpPr/>
          <p:nvPr>
            <p:custDataLst>
              <p:tags r:id="rId3"/>
            </p:custDataLst>
          </p:nvPr>
        </p:nvSpPr>
        <p:spPr>
          <a:xfrm>
            <a:off x="250372" y="1254400"/>
            <a:ext cx="8490857" cy="3306429"/>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1" name="任意多边形: 形状 90"/>
          <p:cNvSpPr/>
          <p:nvPr>
            <p:custDataLst>
              <p:tags r:id="rId4"/>
            </p:custDataLst>
          </p:nvPr>
        </p:nvSpPr>
        <p:spPr>
          <a:xfrm>
            <a:off x="8064340" y="4358683"/>
            <a:ext cx="946310" cy="494348"/>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3" name="文本框 92"/>
          <p:cNvSpPr txBox="1"/>
          <p:nvPr>
            <p:custDataLst>
              <p:tags r:id="rId5"/>
            </p:custDataLst>
          </p:nvPr>
        </p:nvSpPr>
        <p:spPr>
          <a:xfrm>
            <a:off x="398381" y="1317997"/>
            <a:ext cx="8342847" cy="3140492"/>
          </a:xfrm>
          <a:prstGeom prst="rect">
            <a:avLst/>
          </a:prstGeom>
          <a:noFill/>
        </p:spPr>
        <p:txBody>
          <a:bodyPr wrap="square" lIns="67500" tIns="35100" rIns="67500" bIns="35100" rtlCol="0" anchor="ctr" anchorCtr="0">
            <a:normAutofit fontScale="55000" lnSpcReduction="20000"/>
          </a:bodyPr>
          <a:lstStyle>
            <a:defPPr>
              <a:defRPr lang="zh-CN"/>
            </a:defPPr>
            <a:lvl1pPr fontAlgn="auto">
              <a:lnSpc>
                <a:spcPct val="130000"/>
              </a:lnSpc>
              <a:spcAft>
                <a:spcPts val="1000"/>
              </a:spcAft>
              <a:defRPr sz="1600" spc="150"/>
            </a:lvl1pPr>
          </a:lstStyle>
          <a:p>
            <a:pPr marL="0" marR="0" lvl="0" indent="0" algn="l" defTabSz="685800" rtl="0" eaLnBrk="1" fontAlgn="auto" latinLnBrk="0" hangingPunct="1">
              <a:lnSpc>
                <a:spcPct val="130000"/>
              </a:lnSpc>
              <a:spcBef>
                <a:spcPts val="0"/>
              </a:spcBef>
              <a:spcAft>
                <a:spcPts val="1000"/>
              </a:spcAft>
              <a:buClrTx/>
              <a:buSzTx/>
              <a:buFontTx/>
              <a:buNone/>
              <a:tabLst/>
              <a:defRPr/>
            </a:pPr>
            <a:r>
              <a:rPr kumimoji="0" lang="en-US" altLang="zh-CN" sz="2400" b="0" i="0" u="none" strike="noStrike" kern="1200" cap="none" spc="150" normalizeH="0" baseline="0" noProof="0" dirty="0" smtClean="0">
                <a:ln>
                  <a:noFill/>
                </a:ln>
                <a:solidFill>
                  <a:prstClr val="black"/>
                </a:solidFill>
                <a:effectLst/>
                <a:uLnTx/>
                <a:uFillTx/>
                <a:latin typeface="Arial"/>
                <a:ea typeface="微软雅黑"/>
                <a:cs typeface="Arial"/>
              </a:rPr>
              <a:t> </a:t>
            </a:r>
            <a:r>
              <a:rPr kumimoji="0" lang="zh-CN" altLang="en-US" sz="2400" b="0" i="0" u="none" strike="noStrike" kern="1200" cap="none" spc="150" normalizeH="0" baseline="0" noProof="0" dirty="0" smtClean="0">
                <a:ln>
                  <a:noFill/>
                </a:ln>
                <a:solidFill>
                  <a:prstClr val="black"/>
                </a:solidFill>
                <a:effectLst/>
                <a:uLnTx/>
                <a:uFillTx/>
                <a:latin typeface="Arial"/>
                <a:ea typeface="微软雅黑"/>
                <a:cs typeface="Arial"/>
              </a:rPr>
              <a:t>一、登记类型</a:t>
            </a:r>
            <a:endParaRPr lang="en-US" altLang="zh-CN" sz="2400" dirty="0">
              <a:solidFill>
                <a:prstClr val="black"/>
              </a:solidFill>
              <a:latin typeface="Arial"/>
              <a:ea typeface="微软雅黑"/>
              <a:cs typeface="Arial"/>
            </a:endParaRPr>
          </a:p>
          <a:p>
            <a:pPr marL="0" marR="0" lvl="0" indent="0" algn="l" defTabSz="685800" rtl="0" eaLnBrk="1" fontAlgn="auto" latinLnBrk="0" hangingPunct="1">
              <a:lnSpc>
                <a:spcPct val="130000"/>
              </a:lnSpc>
              <a:spcBef>
                <a:spcPts val="0"/>
              </a:spcBef>
              <a:spcAft>
                <a:spcPts val="1000"/>
              </a:spcAft>
              <a:buClrTx/>
              <a:buSzTx/>
              <a:buFontTx/>
              <a:buNone/>
              <a:tabLst/>
              <a:defRPr/>
            </a:pPr>
            <a:r>
              <a:rPr kumimoji="0" lang="en-US" altLang="zh-CN" sz="2400" b="0" i="0" u="none" strike="noStrike" kern="1200" cap="none" spc="150" normalizeH="0" baseline="0" noProof="0" dirty="0" smtClean="0">
                <a:ln>
                  <a:noFill/>
                </a:ln>
                <a:solidFill>
                  <a:prstClr val="black"/>
                </a:solidFill>
                <a:effectLst/>
                <a:uLnTx/>
                <a:uFillTx/>
                <a:latin typeface="Arial"/>
                <a:ea typeface="微软雅黑"/>
                <a:cs typeface="Arial"/>
              </a:rPr>
              <a:t>1</a:t>
            </a:r>
            <a:r>
              <a:rPr kumimoji="0" lang="zh-CN" altLang="en-US" sz="2400" b="0" i="0" u="none" strike="noStrike" kern="1200" cap="none" spc="150" normalizeH="0" baseline="0" noProof="0" dirty="0" smtClean="0">
                <a:ln>
                  <a:noFill/>
                </a:ln>
                <a:solidFill>
                  <a:prstClr val="black"/>
                </a:solidFill>
                <a:effectLst/>
                <a:uLnTx/>
                <a:uFillTx/>
                <a:latin typeface="Arial"/>
                <a:ea typeface="微软雅黑"/>
                <a:cs typeface="Arial"/>
              </a:rPr>
              <a:t>、首次登记、</a:t>
            </a:r>
            <a:endParaRPr kumimoji="0" lang="en-US" altLang="zh-CN" sz="2400" b="0" i="0" u="none" strike="noStrike" kern="1200" cap="none" spc="150" normalizeH="0" baseline="0" noProof="0" dirty="0" smtClean="0">
              <a:ln>
                <a:noFill/>
              </a:ln>
              <a:solidFill>
                <a:prstClr val="black"/>
              </a:solidFill>
              <a:effectLst/>
              <a:uLnTx/>
              <a:uFillTx/>
              <a:latin typeface="Arial"/>
              <a:ea typeface="微软雅黑"/>
              <a:cs typeface="Arial"/>
            </a:endParaRPr>
          </a:p>
          <a:p>
            <a:pPr marL="0" marR="0" lvl="0" indent="0" algn="l" defTabSz="685800" rtl="0" eaLnBrk="1" fontAlgn="auto" latinLnBrk="0" hangingPunct="1">
              <a:lnSpc>
                <a:spcPct val="130000"/>
              </a:lnSpc>
              <a:spcBef>
                <a:spcPts val="0"/>
              </a:spcBef>
              <a:spcAft>
                <a:spcPts val="1000"/>
              </a:spcAft>
              <a:buClrTx/>
              <a:buSzTx/>
              <a:buFontTx/>
              <a:buNone/>
              <a:tabLst/>
              <a:defRPr/>
            </a:pPr>
            <a:r>
              <a:rPr lang="en-US" altLang="zh-CN" sz="2400" dirty="0" smtClean="0">
                <a:solidFill>
                  <a:prstClr val="black"/>
                </a:solidFill>
                <a:latin typeface="Arial"/>
                <a:ea typeface="微软雅黑"/>
                <a:cs typeface="Arial"/>
              </a:rPr>
              <a:t>2</a:t>
            </a:r>
            <a:r>
              <a:rPr lang="zh-CN" altLang="en-US" sz="2400" dirty="0" smtClean="0">
                <a:solidFill>
                  <a:prstClr val="black"/>
                </a:solidFill>
                <a:latin typeface="Arial"/>
                <a:ea typeface="微软雅黑"/>
                <a:cs typeface="Arial"/>
              </a:rPr>
              <a:t>、</a:t>
            </a:r>
            <a:r>
              <a:rPr kumimoji="0" lang="zh-CN" altLang="en-US" sz="2400" b="0" i="0" u="none" strike="noStrike" kern="1200" cap="none" spc="150" normalizeH="0" baseline="0" noProof="0" dirty="0" smtClean="0">
                <a:ln>
                  <a:noFill/>
                </a:ln>
                <a:solidFill>
                  <a:prstClr val="black"/>
                </a:solidFill>
                <a:effectLst/>
                <a:uLnTx/>
                <a:uFillTx/>
                <a:latin typeface="Arial"/>
                <a:ea typeface="微软雅黑"/>
                <a:cs typeface="Arial"/>
              </a:rPr>
              <a:t>转移登记、</a:t>
            </a:r>
            <a:endParaRPr kumimoji="0" lang="en-US" altLang="zh-CN" sz="2400" b="0" i="0" u="none" strike="noStrike" kern="1200" cap="none" spc="150" normalizeH="0" baseline="0" noProof="0" dirty="0" smtClean="0">
              <a:ln>
                <a:noFill/>
              </a:ln>
              <a:solidFill>
                <a:prstClr val="black"/>
              </a:solidFill>
              <a:effectLst/>
              <a:uLnTx/>
              <a:uFillTx/>
              <a:latin typeface="Arial"/>
              <a:ea typeface="微软雅黑"/>
              <a:cs typeface="Arial"/>
            </a:endParaRPr>
          </a:p>
          <a:p>
            <a:pPr marL="0" marR="0" lvl="0" indent="0" algn="l" defTabSz="685800" rtl="0" eaLnBrk="1" fontAlgn="auto" latinLnBrk="0" hangingPunct="1">
              <a:lnSpc>
                <a:spcPct val="130000"/>
              </a:lnSpc>
              <a:spcBef>
                <a:spcPts val="0"/>
              </a:spcBef>
              <a:spcAft>
                <a:spcPts val="1000"/>
              </a:spcAft>
              <a:buClrTx/>
              <a:buSzTx/>
              <a:buFontTx/>
              <a:buNone/>
              <a:tabLst/>
              <a:defRPr/>
            </a:pPr>
            <a:r>
              <a:rPr lang="en-US" altLang="zh-CN" sz="2400" dirty="0" smtClean="0">
                <a:solidFill>
                  <a:prstClr val="black"/>
                </a:solidFill>
                <a:latin typeface="Arial"/>
                <a:ea typeface="微软雅黑"/>
                <a:cs typeface="Arial"/>
              </a:rPr>
              <a:t>3</a:t>
            </a:r>
            <a:r>
              <a:rPr lang="zh-CN" altLang="en-US" sz="2400" dirty="0" smtClean="0">
                <a:solidFill>
                  <a:prstClr val="black"/>
                </a:solidFill>
                <a:latin typeface="Arial"/>
                <a:ea typeface="微软雅黑"/>
                <a:cs typeface="Arial"/>
              </a:rPr>
              <a:t>、</a:t>
            </a:r>
            <a:r>
              <a:rPr kumimoji="0" lang="zh-CN" altLang="en-US" sz="2400" b="0" i="0" u="none" strike="noStrike" kern="1200" cap="none" spc="150" normalizeH="0" baseline="0" noProof="0" dirty="0" smtClean="0">
                <a:ln>
                  <a:noFill/>
                </a:ln>
                <a:solidFill>
                  <a:prstClr val="black"/>
                </a:solidFill>
                <a:effectLst/>
                <a:uLnTx/>
                <a:uFillTx/>
                <a:latin typeface="Arial"/>
                <a:ea typeface="微软雅黑"/>
                <a:cs typeface="Arial"/>
              </a:rPr>
              <a:t>变更登记、</a:t>
            </a:r>
            <a:endParaRPr kumimoji="0" lang="en-US" altLang="zh-CN" sz="2400" b="0" i="0" u="none" strike="noStrike" kern="1200" cap="none" spc="150" normalizeH="0" baseline="0" noProof="0" dirty="0" smtClean="0">
              <a:ln>
                <a:noFill/>
              </a:ln>
              <a:solidFill>
                <a:prstClr val="black"/>
              </a:solidFill>
              <a:effectLst/>
              <a:uLnTx/>
              <a:uFillTx/>
              <a:latin typeface="Arial"/>
              <a:ea typeface="微软雅黑"/>
              <a:cs typeface="Arial"/>
            </a:endParaRPr>
          </a:p>
          <a:p>
            <a:pPr marL="0" marR="0" lvl="0" indent="0" algn="l" defTabSz="685800" rtl="0" eaLnBrk="1" fontAlgn="auto" latinLnBrk="0" hangingPunct="1">
              <a:lnSpc>
                <a:spcPct val="130000"/>
              </a:lnSpc>
              <a:spcBef>
                <a:spcPts val="0"/>
              </a:spcBef>
              <a:spcAft>
                <a:spcPts val="1000"/>
              </a:spcAft>
              <a:buClrTx/>
              <a:buSzTx/>
              <a:buFontTx/>
              <a:buNone/>
              <a:tabLst/>
              <a:defRPr/>
            </a:pPr>
            <a:r>
              <a:rPr lang="en-US" altLang="zh-CN" sz="2400" noProof="0" dirty="0" smtClean="0">
                <a:solidFill>
                  <a:prstClr val="black"/>
                </a:solidFill>
                <a:latin typeface="Arial"/>
                <a:ea typeface="微软雅黑"/>
                <a:cs typeface="Arial"/>
              </a:rPr>
              <a:t>4</a:t>
            </a:r>
            <a:r>
              <a:rPr lang="zh-CN" altLang="en-US" sz="2400" noProof="0" dirty="0" smtClean="0">
                <a:solidFill>
                  <a:prstClr val="black"/>
                </a:solidFill>
                <a:latin typeface="Arial"/>
                <a:ea typeface="微软雅黑"/>
                <a:cs typeface="Arial"/>
              </a:rPr>
              <a:t>、</a:t>
            </a:r>
            <a:r>
              <a:rPr kumimoji="0" lang="zh-CN" altLang="en-US" sz="2400" b="0" i="0" u="none" strike="noStrike" kern="1200" cap="none" spc="150" normalizeH="0" baseline="0" noProof="0" dirty="0" smtClean="0">
                <a:ln>
                  <a:noFill/>
                </a:ln>
                <a:solidFill>
                  <a:prstClr val="black"/>
                </a:solidFill>
                <a:effectLst/>
                <a:uLnTx/>
                <a:uFillTx/>
                <a:latin typeface="Arial"/>
                <a:ea typeface="微软雅黑"/>
                <a:cs typeface="Arial"/>
              </a:rPr>
              <a:t>注销登记</a:t>
            </a:r>
            <a:endParaRPr kumimoji="0" lang="en-US" altLang="zh-CN" sz="2400" b="0" i="0" u="none" strike="noStrike" kern="1200" cap="none" spc="150" normalizeH="0" baseline="0" noProof="0" dirty="0" smtClean="0">
              <a:ln>
                <a:noFill/>
              </a:ln>
              <a:solidFill>
                <a:prstClr val="black"/>
              </a:solidFill>
              <a:effectLst/>
              <a:uLnTx/>
              <a:uFillTx/>
              <a:latin typeface="Arial"/>
              <a:ea typeface="微软雅黑"/>
              <a:cs typeface="Arial"/>
            </a:endParaRPr>
          </a:p>
          <a:p>
            <a:pPr marL="0" marR="0" lvl="0" indent="0" algn="l" defTabSz="685800" rtl="0" eaLnBrk="1" fontAlgn="auto" latinLnBrk="0" hangingPunct="1">
              <a:lnSpc>
                <a:spcPct val="130000"/>
              </a:lnSpc>
              <a:spcBef>
                <a:spcPts val="0"/>
              </a:spcBef>
              <a:spcAft>
                <a:spcPts val="1000"/>
              </a:spcAft>
              <a:buClrTx/>
              <a:buSzTx/>
              <a:buFontTx/>
              <a:buNone/>
              <a:tabLst/>
              <a:defRPr/>
            </a:pPr>
            <a:r>
              <a:rPr lang="zh-CN" altLang="en-US" sz="2400" dirty="0" smtClean="0">
                <a:solidFill>
                  <a:prstClr val="black"/>
                </a:solidFill>
                <a:latin typeface="Arial"/>
                <a:ea typeface="微软雅黑"/>
                <a:cs typeface="Arial"/>
              </a:rPr>
              <a:t>二、与城镇房屋权属登记的区别</a:t>
            </a:r>
            <a:endParaRPr lang="en-US" altLang="zh-CN" sz="2400" dirty="0" smtClean="0">
              <a:solidFill>
                <a:prstClr val="black"/>
              </a:solidFill>
              <a:latin typeface="Arial"/>
              <a:ea typeface="微软雅黑"/>
              <a:cs typeface="Arial"/>
            </a:endParaRPr>
          </a:p>
          <a:p>
            <a:pPr marL="0" marR="0" lvl="0" indent="0" algn="l" defTabSz="685800" rtl="0" eaLnBrk="1" fontAlgn="auto" latinLnBrk="0" hangingPunct="1">
              <a:lnSpc>
                <a:spcPct val="130000"/>
              </a:lnSpc>
              <a:spcBef>
                <a:spcPts val="0"/>
              </a:spcBef>
              <a:spcAft>
                <a:spcPts val="1000"/>
              </a:spcAft>
              <a:buClrTx/>
              <a:buSzTx/>
              <a:buFontTx/>
              <a:buNone/>
              <a:tabLst/>
              <a:defRPr/>
            </a:pPr>
            <a:r>
              <a:rPr lang="en-US" altLang="zh-CN" sz="2400" dirty="0" smtClean="0">
                <a:solidFill>
                  <a:prstClr val="black"/>
                </a:solidFill>
                <a:latin typeface="Arial"/>
                <a:ea typeface="微软雅黑"/>
                <a:cs typeface="Arial"/>
              </a:rPr>
              <a:t>1</a:t>
            </a:r>
            <a:r>
              <a:rPr lang="zh-CN" altLang="en-US" sz="2400" dirty="0" smtClean="0">
                <a:solidFill>
                  <a:prstClr val="black"/>
                </a:solidFill>
                <a:latin typeface="Arial"/>
                <a:ea typeface="微软雅黑"/>
                <a:cs typeface="Arial"/>
              </a:rPr>
              <a:t>、首次登记是否需要公告   </a:t>
            </a:r>
            <a:r>
              <a:rPr lang="en-US" altLang="zh-CN" sz="2400" dirty="0" smtClean="0">
                <a:solidFill>
                  <a:prstClr val="black"/>
                </a:solidFill>
                <a:latin typeface="Arial"/>
                <a:ea typeface="微软雅黑"/>
                <a:cs typeface="Arial"/>
              </a:rPr>
              <a:t>2</a:t>
            </a:r>
            <a:r>
              <a:rPr lang="zh-CN" altLang="en-US" sz="2400" dirty="0" smtClean="0">
                <a:solidFill>
                  <a:prstClr val="black"/>
                </a:solidFill>
                <a:latin typeface="Arial"/>
                <a:ea typeface="微软雅黑"/>
                <a:cs typeface="Arial"/>
              </a:rPr>
              <a:t>、申请人身份是否有限制 </a:t>
            </a:r>
            <a:r>
              <a:rPr lang="en-US" altLang="zh-CN" sz="2400" dirty="0" smtClean="0">
                <a:solidFill>
                  <a:prstClr val="black"/>
                </a:solidFill>
                <a:latin typeface="Arial"/>
                <a:ea typeface="微软雅黑"/>
                <a:cs typeface="Arial"/>
              </a:rPr>
              <a:t>3</a:t>
            </a:r>
            <a:r>
              <a:rPr lang="zh-CN" altLang="en-US" sz="2400" dirty="0" smtClean="0">
                <a:solidFill>
                  <a:prstClr val="black"/>
                </a:solidFill>
                <a:latin typeface="Arial"/>
                <a:ea typeface="微软雅黑"/>
                <a:cs typeface="Arial"/>
              </a:rPr>
              <a:t>、收取要件不同</a:t>
            </a:r>
            <a:endParaRPr lang="en-US" altLang="zh-CN" sz="2400" dirty="0" smtClean="0">
              <a:solidFill>
                <a:prstClr val="black"/>
              </a:solidFill>
              <a:latin typeface="Arial"/>
              <a:ea typeface="微软雅黑"/>
              <a:cs typeface="Arial"/>
            </a:endParaRPr>
          </a:p>
          <a:p>
            <a:pPr marL="0" marR="0" lvl="0" indent="0" algn="l" defTabSz="685800" rtl="0" eaLnBrk="1" fontAlgn="auto" latinLnBrk="0" hangingPunct="1">
              <a:lnSpc>
                <a:spcPct val="130000"/>
              </a:lnSpc>
              <a:spcBef>
                <a:spcPts val="0"/>
              </a:spcBef>
              <a:spcAft>
                <a:spcPts val="1000"/>
              </a:spcAft>
              <a:buClrTx/>
              <a:buSzTx/>
              <a:buFontTx/>
              <a:buNone/>
              <a:tabLst/>
              <a:defRPr/>
            </a:pPr>
            <a:r>
              <a:rPr kumimoji="0" lang="zh-CN" altLang="en-US" sz="2400" b="0" i="0" u="none" strike="noStrike" kern="1200" cap="none" spc="150" normalizeH="0" baseline="0" noProof="0" dirty="0" smtClean="0">
                <a:ln>
                  <a:noFill/>
                </a:ln>
                <a:solidFill>
                  <a:prstClr val="black"/>
                </a:solidFill>
                <a:effectLst/>
                <a:uLnTx/>
                <a:uFillTx/>
                <a:latin typeface="Arial"/>
                <a:ea typeface="微软雅黑"/>
                <a:cs typeface="Arial"/>
              </a:rPr>
              <a:t>三、审核要点</a:t>
            </a:r>
            <a:endParaRPr kumimoji="0" lang="en-US" altLang="zh-CN" sz="2400" b="0" i="0" u="none" strike="noStrike" kern="1200" cap="none" spc="150" normalizeH="0" baseline="0" noProof="0" dirty="0" smtClean="0">
              <a:ln>
                <a:noFill/>
              </a:ln>
              <a:solidFill>
                <a:prstClr val="black"/>
              </a:solidFill>
              <a:effectLst/>
              <a:uLnTx/>
              <a:uFillTx/>
              <a:latin typeface="Arial"/>
              <a:ea typeface="微软雅黑"/>
              <a:cs typeface="Arial"/>
            </a:endParaRPr>
          </a:p>
          <a:p>
            <a:pPr marL="0" marR="0" lvl="0" indent="0" algn="l" defTabSz="685800" rtl="0" eaLnBrk="1" fontAlgn="auto" latinLnBrk="0" hangingPunct="1">
              <a:lnSpc>
                <a:spcPct val="130000"/>
              </a:lnSpc>
              <a:spcBef>
                <a:spcPts val="0"/>
              </a:spcBef>
              <a:spcAft>
                <a:spcPts val="1000"/>
              </a:spcAft>
              <a:buClrTx/>
              <a:buSzTx/>
              <a:buFontTx/>
              <a:buNone/>
              <a:tabLst/>
              <a:defRPr/>
            </a:pPr>
            <a:r>
              <a:rPr kumimoji="0" lang="en-US" altLang="zh-CN" sz="2400" b="0" i="0" u="none" strike="noStrike" kern="1200" cap="none" spc="150" normalizeH="0" baseline="0" noProof="0" dirty="0" smtClean="0">
                <a:ln>
                  <a:noFill/>
                </a:ln>
                <a:solidFill>
                  <a:prstClr val="black"/>
                </a:solidFill>
                <a:effectLst/>
                <a:uLnTx/>
                <a:uFillTx/>
                <a:latin typeface="Arial"/>
                <a:ea typeface="微软雅黑"/>
                <a:cs typeface="Arial"/>
              </a:rPr>
              <a:t>1</a:t>
            </a:r>
            <a:r>
              <a:rPr kumimoji="0" lang="zh-CN" altLang="en-US" sz="2400" b="0" i="0" u="none" strike="noStrike" kern="1200" cap="none" spc="150" normalizeH="0" baseline="0" noProof="0" dirty="0" smtClean="0">
                <a:ln>
                  <a:noFill/>
                </a:ln>
                <a:solidFill>
                  <a:prstClr val="black"/>
                </a:solidFill>
                <a:effectLst/>
                <a:uLnTx/>
                <a:uFillTx/>
                <a:latin typeface="Arial"/>
                <a:ea typeface="微软雅黑"/>
                <a:cs typeface="Arial"/>
              </a:rPr>
              <a:t>、一户一宅，</a:t>
            </a:r>
            <a:r>
              <a:rPr kumimoji="0" lang="en-US" altLang="zh-CN" sz="2400" b="0" i="0" u="none" strike="noStrike" kern="1200" cap="none" spc="150" normalizeH="0" baseline="0" noProof="0" dirty="0" smtClean="0">
                <a:ln>
                  <a:noFill/>
                </a:ln>
                <a:solidFill>
                  <a:prstClr val="black"/>
                </a:solidFill>
                <a:effectLst/>
                <a:uLnTx/>
                <a:uFillTx/>
                <a:latin typeface="Arial"/>
                <a:ea typeface="微软雅黑"/>
                <a:cs typeface="Arial"/>
              </a:rPr>
              <a:t>2</a:t>
            </a:r>
            <a:r>
              <a:rPr kumimoji="0" lang="zh-CN" altLang="en-US" sz="2400" b="0" i="0" u="none" strike="noStrike" kern="1200" cap="none" spc="150" normalizeH="0" baseline="0" noProof="0" dirty="0" smtClean="0">
                <a:ln>
                  <a:noFill/>
                </a:ln>
                <a:solidFill>
                  <a:prstClr val="black"/>
                </a:solidFill>
                <a:effectLst/>
                <a:uLnTx/>
                <a:uFillTx/>
                <a:latin typeface="Arial"/>
                <a:ea typeface="微软雅黑"/>
                <a:cs typeface="Arial"/>
              </a:rPr>
              <a:t>、集体经济组织成员身份</a:t>
            </a:r>
            <a:r>
              <a:rPr lang="zh-CN" altLang="en-US" sz="2400" dirty="0" smtClean="0">
                <a:solidFill>
                  <a:prstClr val="black"/>
                </a:solidFill>
                <a:latin typeface="Arial"/>
                <a:ea typeface="微软雅黑"/>
                <a:cs typeface="Arial"/>
              </a:rPr>
              <a:t>，</a:t>
            </a:r>
            <a:r>
              <a:rPr lang="en-US" altLang="zh-CN" sz="2400" dirty="0" smtClean="0">
                <a:solidFill>
                  <a:prstClr val="black"/>
                </a:solidFill>
                <a:latin typeface="Arial"/>
                <a:ea typeface="微软雅黑"/>
                <a:cs typeface="Arial"/>
              </a:rPr>
              <a:t>3</a:t>
            </a:r>
            <a:r>
              <a:rPr lang="zh-CN" altLang="en-US" sz="2400" dirty="0" smtClean="0">
                <a:solidFill>
                  <a:prstClr val="black"/>
                </a:solidFill>
                <a:latin typeface="Arial"/>
                <a:ea typeface="微软雅黑"/>
                <a:cs typeface="Arial"/>
              </a:rPr>
              <a:t>、例外情形</a:t>
            </a:r>
            <a:r>
              <a:rPr kumimoji="0" lang="en-US" altLang="zh-CN" sz="1600" b="0" i="0" u="none" strike="noStrike" kern="1200" cap="none" spc="150" normalizeH="0" baseline="0" noProof="0" dirty="0" smtClean="0">
                <a:ln>
                  <a:noFill/>
                </a:ln>
                <a:solidFill>
                  <a:prstClr val="black"/>
                </a:solidFill>
                <a:effectLst/>
                <a:uLnTx/>
                <a:uFillTx/>
                <a:latin typeface="Arial"/>
                <a:ea typeface="微软雅黑"/>
                <a:cs typeface="Arial"/>
              </a:rPr>
              <a:t>    </a:t>
            </a:r>
            <a:endParaRPr kumimoji="0" lang="zh-CN" altLang="zh-CN" sz="2400" b="0" i="0" u="none" strike="noStrike" kern="1200" cap="none" spc="150" normalizeH="0" baseline="0" noProof="0" dirty="0">
              <a:ln>
                <a:noFill/>
              </a:ln>
              <a:solidFill>
                <a:prstClr val="black"/>
              </a:solidFill>
              <a:effectLst/>
              <a:uLnTx/>
              <a:uFillTx/>
              <a:latin typeface="Arial"/>
              <a:ea typeface="微软雅黑"/>
              <a:cs typeface="Arial"/>
            </a:endParaRPr>
          </a:p>
        </p:txBody>
      </p:sp>
      <p:sp>
        <p:nvSpPr>
          <p:cNvPr id="94" name="文本框 93"/>
          <p:cNvSpPr txBox="1"/>
          <p:nvPr>
            <p:custDataLst>
              <p:tags r:id="rId6"/>
            </p:custDataLst>
          </p:nvPr>
        </p:nvSpPr>
        <p:spPr>
          <a:xfrm>
            <a:off x="336758" y="485764"/>
            <a:ext cx="7486650" cy="472440"/>
          </a:xfrm>
          <a:prstGeom prst="rect">
            <a:avLst/>
          </a:prstGeom>
          <a:noFill/>
        </p:spPr>
        <p:txBody>
          <a:bodyPr wrap="square" lIns="67500" tIns="35100" rIns="67500" bIns="35100" rtlCol="0">
            <a:noAutofit/>
          </a:bodyPr>
          <a:lstStyle/>
          <a:p>
            <a:pPr marL="0" marR="0" lvl="0" indent="0" algn="l" defTabSz="685800" rtl="0" eaLnBrk="1" fontAlgn="auto" latinLnBrk="0" hangingPunct="1">
              <a:lnSpc>
                <a:spcPct val="120000"/>
              </a:lnSpc>
              <a:spcBef>
                <a:spcPts val="225"/>
              </a:spcBef>
              <a:spcAft>
                <a:spcPts val="225"/>
              </a:spcAft>
              <a:buClrTx/>
              <a:buSzTx/>
              <a:buFontTx/>
              <a:buNone/>
              <a:tabLst/>
              <a:defRPr/>
            </a:pPr>
            <a:r>
              <a:rPr lang="zh-CN" altLang="en-US" sz="2800" b="1" dirty="0" smtClean="0">
                <a:solidFill>
                  <a:prstClr val="black"/>
                </a:solidFill>
                <a:latin typeface="Arial"/>
                <a:ea typeface="微软雅黑"/>
                <a:cs typeface="Arial"/>
              </a:rPr>
              <a:t>宅基地及地上房屋</a:t>
            </a:r>
            <a:r>
              <a:rPr kumimoji="0" lang="zh-CN" altLang="en-US" sz="2800" b="1" i="0" u="none" strike="noStrike" kern="1200" cap="none" spc="0" normalizeH="0" baseline="0" noProof="0" dirty="0" smtClean="0">
                <a:ln>
                  <a:noFill/>
                </a:ln>
                <a:solidFill>
                  <a:prstClr val="black"/>
                </a:solidFill>
                <a:effectLst/>
                <a:uLnTx/>
                <a:uFillTx/>
                <a:latin typeface="Arial"/>
                <a:ea typeface="微软雅黑"/>
                <a:cs typeface="Arial"/>
              </a:rPr>
              <a:t>不动产登记</a:t>
            </a:r>
            <a:endParaRPr kumimoji="0" lang="zh-CN" altLang="en-US" sz="2800" b="1" i="0" u="none" strike="noStrike" kern="1200" cap="none" spc="225"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Arial"/>
            </a:endParaRPr>
          </a:p>
        </p:txBody>
      </p:sp>
    </p:spTree>
    <p:custDataLst>
      <p:tags r:id="rId1"/>
    </p:custDataLst>
    <p:extLst>
      <p:ext uri="{BB962C8B-B14F-4D97-AF65-F5344CB8AC3E}">
        <p14:creationId xmlns:p14="http://schemas.microsoft.com/office/powerpoint/2010/main" val="381533619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2"/>
            </p:custDataLst>
          </p:nvPr>
        </p:nvSpPr>
        <p:spPr>
          <a:xfrm>
            <a:off x="412233" y="1374352"/>
            <a:ext cx="8522271" cy="3374908"/>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17" name="矩形 16"/>
          <p:cNvSpPr/>
          <p:nvPr>
            <p:custDataLst>
              <p:tags r:id="rId3"/>
            </p:custDataLst>
          </p:nvPr>
        </p:nvSpPr>
        <p:spPr>
          <a:xfrm>
            <a:off x="250372" y="1254400"/>
            <a:ext cx="8490857" cy="3306429"/>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1" name="任意多边形: 形状 90"/>
          <p:cNvSpPr/>
          <p:nvPr>
            <p:custDataLst>
              <p:tags r:id="rId4"/>
            </p:custDataLst>
          </p:nvPr>
        </p:nvSpPr>
        <p:spPr>
          <a:xfrm>
            <a:off x="8064340" y="4358683"/>
            <a:ext cx="946310" cy="494348"/>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3" name="文本框 92"/>
          <p:cNvSpPr txBox="1"/>
          <p:nvPr>
            <p:custDataLst>
              <p:tags r:id="rId5"/>
            </p:custDataLst>
          </p:nvPr>
        </p:nvSpPr>
        <p:spPr>
          <a:xfrm>
            <a:off x="398382" y="1317997"/>
            <a:ext cx="8139113" cy="3140492"/>
          </a:xfrm>
          <a:prstGeom prst="rect">
            <a:avLst/>
          </a:prstGeom>
          <a:noFill/>
        </p:spPr>
        <p:txBody>
          <a:bodyPr wrap="square" lIns="67500" tIns="35100" rIns="67500" bIns="35100" rtlCol="0" anchor="ctr" anchorCtr="0">
            <a:normAutofit/>
          </a:bodyPr>
          <a:lstStyle>
            <a:defPPr>
              <a:defRPr lang="zh-CN"/>
            </a:defPPr>
            <a:lvl1pPr fontAlgn="auto">
              <a:lnSpc>
                <a:spcPct val="130000"/>
              </a:lnSpc>
              <a:spcAft>
                <a:spcPts val="1000"/>
              </a:spcAft>
              <a:defRPr sz="1600" spc="150"/>
            </a:lvl1pPr>
          </a:lstStyle>
          <a:p>
            <a:pPr lvl="0"/>
            <a:r>
              <a:rPr lang="en-US" altLang="zh-CN" sz="2400" dirty="0" smtClean="0"/>
              <a:t>      </a:t>
            </a:r>
            <a:r>
              <a:rPr lang="zh-CN" altLang="zh-CN" sz="2400" dirty="0" smtClean="0"/>
              <a:t>为</a:t>
            </a:r>
            <a:r>
              <a:rPr lang="zh-CN" altLang="zh-CN" sz="2400" dirty="0"/>
              <a:t>深入贯彻以人民为中心的</a:t>
            </a:r>
            <a:r>
              <a:rPr lang="zh-CN" altLang="zh-CN" sz="2400" dirty="0" smtClean="0"/>
              <a:t>思想</a:t>
            </a:r>
            <a:r>
              <a:rPr lang="zh-CN" altLang="en-US" sz="2400" dirty="0"/>
              <a:t>，</a:t>
            </a:r>
            <a:r>
              <a:rPr lang="en-US" altLang="zh-CN" sz="2400" dirty="0" smtClean="0"/>
              <a:t>2021</a:t>
            </a:r>
            <a:r>
              <a:rPr lang="zh-CN" altLang="en-US" sz="2400" dirty="0" smtClean="0"/>
              <a:t>年</a:t>
            </a:r>
            <a:r>
              <a:rPr lang="en-US" altLang="zh-CN" sz="2400" dirty="0" smtClean="0"/>
              <a:t>4</a:t>
            </a:r>
            <a:r>
              <a:rPr lang="zh-CN" altLang="en-US" sz="2400" dirty="0" smtClean="0"/>
              <a:t>月，</a:t>
            </a:r>
            <a:r>
              <a:rPr lang="zh-CN" altLang="zh-CN" sz="2400" dirty="0" smtClean="0"/>
              <a:t>我</a:t>
            </a:r>
            <a:r>
              <a:rPr lang="zh-CN" altLang="zh-CN" sz="2400" dirty="0"/>
              <a:t>中心联合区规资局、区农委对我区农村房屋验收、测绘、权籍调查及登记办证流程进行了优化统一。统一后的具体流程如下：</a:t>
            </a:r>
            <a:endParaRPr kumimoji="0" lang="zh-CN" altLang="zh-CN" sz="2400" b="0" i="0" u="none" strike="noStrike" kern="1200" cap="none" spc="150" normalizeH="0" baseline="0" noProof="0" dirty="0">
              <a:ln>
                <a:noFill/>
              </a:ln>
              <a:solidFill>
                <a:prstClr val="black"/>
              </a:solidFill>
              <a:effectLst/>
              <a:uLnTx/>
              <a:uFillTx/>
              <a:latin typeface="Arial"/>
              <a:ea typeface="微软雅黑"/>
              <a:cs typeface="Arial"/>
            </a:endParaRPr>
          </a:p>
          <a:p>
            <a:pPr marL="0" marR="0" lvl="0" indent="0" algn="l" defTabSz="685800" rtl="0" eaLnBrk="1" fontAlgn="auto" latinLnBrk="0" hangingPunct="1">
              <a:lnSpc>
                <a:spcPct val="130000"/>
              </a:lnSpc>
              <a:spcBef>
                <a:spcPts val="0"/>
              </a:spcBef>
              <a:spcAft>
                <a:spcPts val="1000"/>
              </a:spcAft>
              <a:buClrTx/>
              <a:buSzTx/>
              <a:buFontTx/>
              <a:buNone/>
              <a:tabLst/>
              <a:defRPr/>
            </a:pPr>
            <a:r>
              <a:rPr kumimoji="0" lang="en-US" altLang="zh-CN" sz="1600" b="0" i="0" u="none" strike="noStrike" kern="1200" cap="none" spc="150" normalizeH="0" baseline="0" noProof="0" dirty="0" smtClean="0">
                <a:ln>
                  <a:noFill/>
                </a:ln>
                <a:solidFill>
                  <a:prstClr val="black"/>
                </a:solidFill>
                <a:effectLst/>
                <a:uLnTx/>
                <a:uFillTx/>
                <a:latin typeface="Arial"/>
                <a:ea typeface="微软雅黑"/>
                <a:cs typeface="Arial"/>
              </a:rPr>
              <a:t>    </a:t>
            </a:r>
            <a:endParaRPr kumimoji="0" lang="zh-CN" altLang="zh-CN" sz="2400" b="0" i="0" u="none" strike="noStrike" kern="1200" cap="none" spc="150" normalizeH="0" baseline="0" noProof="0" dirty="0">
              <a:ln>
                <a:noFill/>
              </a:ln>
              <a:solidFill>
                <a:prstClr val="black"/>
              </a:solidFill>
              <a:effectLst/>
              <a:uLnTx/>
              <a:uFillTx/>
              <a:latin typeface="Arial"/>
              <a:ea typeface="微软雅黑"/>
              <a:cs typeface="Arial"/>
            </a:endParaRPr>
          </a:p>
        </p:txBody>
      </p:sp>
      <p:sp>
        <p:nvSpPr>
          <p:cNvPr id="94" name="文本框 93"/>
          <p:cNvSpPr txBox="1"/>
          <p:nvPr>
            <p:custDataLst>
              <p:tags r:id="rId6"/>
            </p:custDataLst>
          </p:nvPr>
        </p:nvSpPr>
        <p:spPr>
          <a:xfrm>
            <a:off x="412433" y="484346"/>
            <a:ext cx="7728880" cy="472440"/>
          </a:xfrm>
          <a:prstGeom prst="rect">
            <a:avLst/>
          </a:prstGeom>
          <a:noFill/>
        </p:spPr>
        <p:txBody>
          <a:bodyPr wrap="square" lIns="67500" tIns="35100" rIns="67500" bIns="35100" rtlCol="0">
            <a:noAutofit/>
          </a:bodyPr>
          <a:lstStyle/>
          <a:p>
            <a:pPr lvl="0">
              <a:lnSpc>
                <a:spcPct val="120000"/>
              </a:lnSpc>
              <a:spcBef>
                <a:spcPts val="225"/>
              </a:spcBef>
              <a:spcAft>
                <a:spcPts val="225"/>
              </a:spcAft>
            </a:pPr>
            <a:r>
              <a:rPr lang="zh-CN" altLang="zh-CN" sz="2800" b="1" dirty="0"/>
              <a:t>农房验收、测绘、权籍调查</a:t>
            </a:r>
            <a:r>
              <a:rPr lang="zh-CN" altLang="zh-CN" sz="2800" b="1" dirty="0" smtClean="0"/>
              <a:t>及</a:t>
            </a:r>
            <a:r>
              <a:rPr lang="zh-CN" altLang="en-US" sz="2800" b="1" dirty="0" smtClean="0"/>
              <a:t>首次</a:t>
            </a:r>
            <a:r>
              <a:rPr lang="zh-CN" altLang="zh-CN" sz="2800" b="1" dirty="0" smtClean="0"/>
              <a:t>登记</a:t>
            </a:r>
            <a:r>
              <a:rPr lang="zh-CN" altLang="zh-CN" sz="2800" b="1" dirty="0"/>
              <a:t>办证流程</a:t>
            </a:r>
            <a:endParaRPr kumimoji="0" lang="zh-CN" altLang="en-US" sz="2800" b="1" i="0" u="none" strike="noStrike" kern="1200" cap="none" spc="225"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Arial"/>
            </a:endParaRPr>
          </a:p>
        </p:txBody>
      </p:sp>
    </p:spTree>
    <p:custDataLst>
      <p:tags r:id="rId1"/>
    </p:custDataLst>
    <p:extLst>
      <p:ext uri="{BB962C8B-B14F-4D97-AF65-F5344CB8AC3E}">
        <p14:creationId xmlns:p14="http://schemas.microsoft.com/office/powerpoint/2010/main" val="225841333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2"/>
            </p:custDataLst>
          </p:nvPr>
        </p:nvSpPr>
        <p:spPr>
          <a:xfrm>
            <a:off x="1166648" y="807194"/>
            <a:ext cx="6508006" cy="3424271"/>
          </a:xfrm>
        </p:spPr>
        <p:txBody>
          <a:bodyPr wrap="square" anchor="t" anchorCtr="0">
            <a:normAutofit/>
          </a:bodyPr>
          <a:lstStyle/>
          <a:p>
            <a:r>
              <a:rPr lang="zh-CN" altLang="en-US" sz="3600" dirty="0" smtClean="0">
                <a:latin typeface="Arial" panose="020B0604020202020204" pitchFamily="34" charset="0"/>
                <a:ea typeface="微软雅黑" panose="020B0503020204020204" pitchFamily="34" charset="-122"/>
                <a:sym typeface="+mn-ea"/>
              </a:rPr>
              <a:t>                  </a:t>
            </a:r>
            <a:endParaRPr lang="zh-CN" altLang="en-US" sz="2000" dirty="0">
              <a:latin typeface="Arial" panose="020B0604020202020204" pitchFamily="34" charset="0"/>
              <a:ea typeface="微软雅黑" panose="020B0503020204020204" pitchFamily="34" charset="-122"/>
              <a:sym typeface="+mn-ea"/>
            </a:endParaRPr>
          </a:p>
        </p:txBody>
      </p:sp>
      <p:sp>
        <p:nvSpPr>
          <p:cNvPr id="24" name="矩形 23"/>
          <p:cNvSpPr/>
          <p:nvPr>
            <p:custDataLst>
              <p:tags r:id="rId3"/>
            </p:custDataLst>
          </p:nvPr>
        </p:nvSpPr>
        <p:spPr>
          <a:xfrm>
            <a:off x="7497025" y="2009546"/>
            <a:ext cx="13335" cy="16335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rm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Arial"/>
              <a:ea typeface="微软雅黑"/>
              <a:cs typeface="Arial"/>
            </a:endParaRPr>
          </a:p>
        </p:txBody>
      </p:sp>
      <p:pic>
        <p:nvPicPr>
          <p:cNvPr id="2" name="图片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17975" y="0"/>
            <a:ext cx="3499945" cy="5143500"/>
          </a:xfrm>
          <a:prstGeom prst="rect">
            <a:avLst/>
          </a:prstGeom>
        </p:spPr>
      </p:pic>
    </p:spTree>
    <p:custDataLst>
      <p:tags r:id="rId1"/>
    </p:custDataLst>
    <p:extLst>
      <p:ext uri="{BB962C8B-B14F-4D97-AF65-F5344CB8AC3E}">
        <p14:creationId xmlns:p14="http://schemas.microsoft.com/office/powerpoint/2010/main" val="52946381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2"/>
            </p:custDataLst>
          </p:nvPr>
        </p:nvSpPr>
        <p:spPr>
          <a:xfrm>
            <a:off x="412233" y="1374352"/>
            <a:ext cx="8522271" cy="3374908"/>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17" name="矩形 16"/>
          <p:cNvSpPr/>
          <p:nvPr>
            <p:custDataLst>
              <p:tags r:id="rId3"/>
            </p:custDataLst>
          </p:nvPr>
        </p:nvSpPr>
        <p:spPr>
          <a:xfrm>
            <a:off x="250372" y="1254400"/>
            <a:ext cx="8490857" cy="3306429"/>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1" name="任意多边形: 形状 90"/>
          <p:cNvSpPr/>
          <p:nvPr>
            <p:custDataLst>
              <p:tags r:id="rId4"/>
            </p:custDataLst>
          </p:nvPr>
        </p:nvSpPr>
        <p:spPr>
          <a:xfrm>
            <a:off x="8064340" y="4358683"/>
            <a:ext cx="946310" cy="494348"/>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3" name="文本框 92"/>
          <p:cNvSpPr txBox="1"/>
          <p:nvPr>
            <p:custDataLst>
              <p:tags r:id="rId5"/>
            </p:custDataLst>
          </p:nvPr>
        </p:nvSpPr>
        <p:spPr>
          <a:xfrm>
            <a:off x="398382" y="1317997"/>
            <a:ext cx="8139113" cy="3140492"/>
          </a:xfrm>
          <a:prstGeom prst="rect">
            <a:avLst/>
          </a:prstGeom>
          <a:noFill/>
        </p:spPr>
        <p:txBody>
          <a:bodyPr wrap="square" lIns="67500" tIns="35100" rIns="67500" bIns="35100" rtlCol="0" anchor="ctr" anchorCtr="0">
            <a:normAutofit/>
          </a:bodyPr>
          <a:lstStyle>
            <a:defPPr>
              <a:defRPr lang="zh-CN"/>
            </a:defPPr>
            <a:lvl1pPr fontAlgn="auto">
              <a:lnSpc>
                <a:spcPct val="130000"/>
              </a:lnSpc>
              <a:spcAft>
                <a:spcPts val="1000"/>
              </a:spcAft>
              <a:defRPr sz="1600" spc="150"/>
            </a:lvl1pPr>
          </a:lstStyle>
          <a:p>
            <a:pPr marL="0" marR="0" lvl="0" indent="0" algn="l" defTabSz="685800" rtl="0" eaLnBrk="1" fontAlgn="auto" latinLnBrk="0" hangingPunct="1">
              <a:lnSpc>
                <a:spcPct val="130000"/>
              </a:lnSpc>
              <a:spcBef>
                <a:spcPts val="0"/>
              </a:spcBef>
              <a:spcAft>
                <a:spcPts val="1000"/>
              </a:spcAft>
              <a:buClrTx/>
              <a:buSzTx/>
              <a:buFontTx/>
              <a:buNone/>
              <a:tabLst/>
              <a:defRPr/>
            </a:pPr>
            <a:r>
              <a:rPr kumimoji="0" lang="en-US" altLang="zh-CN" sz="2400" b="0" i="0" u="none" strike="noStrike" kern="1200" cap="none" spc="150" normalizeH="0" baseline="0" noProof="0" dirty="0" smtClean="0">
                <a:ln>
                  <a:noFill/>
                </a:ln>
                <a:solidFill>
                  <a:prstClr val="black"/>
                </a:solidFill>
                <a:effectLst/>
                <a:uLnTx/>
                <a:uFillTx/>
                <a:latin typeface="Arial"/>
                <a:ea typeface="微软雅黑"/>
                <a:cs typeface="Arial"/>
              </a:rPr>
              <a:t>      2020</a:t>
            </a:r>
            <a:r>
              <a:rPr kumimoji="0" lang="zh-CN" altLang="en-US" sz="2400" b="0" i="0" u="none" strike="noStrike" kern="1200" cap="none" spc="150" normalizeH="0" baseline="0" noProof="0" dirty="0" smtClean="0">
                <a:ln>
                  <a:noFill/>
                </a:ln>
                <a:solidFill>
                  <a:prstClr val="black"/>
                </a:solidFill>
                <a:effectLst/>
                <a:uLnTx/>
                <a:uFillTx/>
                <a:latin typeface="Arial"/>
                <a:ea typeface="微软雅黑"/>
                <a:cs typeface="Arial"/>
              </a:rPr>
              <a:t>年</a:t>
            </a:r>
            <a:r>
              <a:rPr kumimoji="0" lang="en-US" altLang="zh-CN" sz="2400" b="0" i="0" u="none" strike="noStrike" kern="1200" cap="none" spc="150" normalizeH="0" baseline="0" noProof="0" dirty="0" smtClean="0">
                <a:ln>
                  <a:noFill/>
                </a:ln>
                <a:solidFill>
                  <a:prstClr val="black"/>
                </a:solidFill>
                <a:effectLst/>
                <a:uLnTx/>
                <a:uFillTx/>
                <a:latin typeface="Arial"/>
                <a:ea typeface="微软雅黑"/>
                <a:cs typeface="Arial"/>
              </a:rPr>
              <a:t>4</a:t>
            </a:r>
            <a:r>
              <a:rPr kumimoji="0" lang="zh-CN" altLang="en-US" sz="2400" b="0" i="0" u="none" strike="noStrike" kern="1200" cap="none" spc="150" normalizeH="0" baseline="0" noProof="0" dirty="0" smtClean="0">
                <a:ln>
                  <a:noFill/>
                </a:ln>
                <a:solidFill>
                  <a:prstClr val="black"/>
                </a:solidFill>
                <a:effectLst/>
                <a:uLnTx/>
                <a:uFillTx/>
                <a:latin typeface="Arial"/>
                <a:ea typeface="微软雅黑"/>
                <a:cs typeface="Arial"/>
              </a:rPr>
              <a:t>月</a:t>
            </a:r>
            <a:r>
              <a:rPr kumimoji="0" lang="en-US" altLang="zh-CN" sz="2400" b="0" i="0" u="none" strike="noStrike" kern="1200" cap="none" spc="150" normalizeH="0" baseline="0" noProof="0" dirty="0" smtClean="0">
                <a:ln>
                  <a:noFill/>
                </a:ln>
                <a:solidFill>
                  <a:prstClr val="black"/>
                </a:solidFill>
                <a:effectLst/>
                <a:uLnTx/>
                <a:uFillTx/>
                <a:latin typeface="Arial"/>
                <a:ea typeface="微软雅黑"/>
                <a:cs typeface="Arial"/>
              </a:rPr>
              <a:t>13</a:t>
            </a:r>
            <a:r>
              <a:rPr kumimoji="0" lang="zh-CN" altLang="en-US" sz="2400" b="0" i="0" u="none" strike="noStrike" kern="1200" cap="none" spc="150" normalizeH="0" baseline="0" noProof="0" dirty="0" smtClean="0">
                <a:ln>
                  <a:noFill/>
                </a:ln>
                <a:solidFill>
                  <a:prstClr val="black"/>
                </a:solidFill>
                <a:effectLst/>
                <a:uLnTx/>
                <a:uFillTx/>
                <a:latin typeface="Arial"/>
                <a:ea typeface="微软雅黑"/>
                <a:cs typeface="Arial"/>
              </a:rPr>
              <a:t>日我中心</a:t>
            </a:r>
            <a:r>
              <a:rPr kumimoji="0" lang="zh-CN" altLang="zh-CN" sz="2400" b="0" i="0" u="none" strike="noStrike" kern="1200" cap="none" spc="150" normalizeH="0" baseline="0" noProof="0" dirty="0" smtClean="0">
                <a:ln>
                  <a:noFill/>
                </a:ln>
                <a:solidFill>
                  <a:prstClr val="black"/>
                </a:solidFill>
                <a:effectLst/>
                <a:uLnTx/>
                <a:uFillTx/>
                <a:latin typeface="Arial"/>
                <a:ea typeface="微软雅黑"/>
                <a:cs typeface="Arial"/>
              </a:rPr>
              <a:t>联合</a:t>
            </a:r>
            <a:r>
              <a:rPr kumimoji="0" lang="zh-CN" altLang="zh-CN" sz="2400" b="0" i="0" u="none" strike="noStrike" kern="1200" cap="none" spc="150" normalizeH="0" baseline="0" noProof="0" dirty="0">
                <a:ln>
                  <a:noFill/>
                </a:ln>
                <a:solidFill>
                  <a:prstClr val="black"/>
                </a:solidFill>
                <a:effectLst/>
                <a:uLnTx/>
                <a:uFillTx/>
                <a:latin typeface="Arial"/>
                <a:ea typeface="微软雅黑"/>
                <a:cs typeface="Arial"/>
              </a:rPr>
              <a:t>区规划自然资源局、区住房城乡建设委员会、区农业农村委联合</a:t>
            </a:r>
            <a:r>
              <a:rPr kumimoji="0" lang="zh-CN" altLang="zh-CN" sz="2400" b="0" i="0" u="none" strike="noStrike" kern="1200" cap="none" spc="150" normalizeH="0" baseline="0" noProof="0" dirty="0" smtClean="0">
                <a:ln>
                  <a:noFill/>
                </a:ln>
                <a:solidFill>
                  <a:prstClr val="black"/>
                </a:solidFill>
                <a:effectLst/>
                <a:uLnTx/>
                <a:uFillTx/>
                <a:latin typeface="Arial"/>
                <a:ea typeface="微软雅黑"/>
                <a:cs typeface="Arial"/>
              </a:rPr>
              <a:t>制定</a:t>
            </a:r>
            <a:r>
              <a:rPr kumimoji="0" lang="zh-CN" altLang="en-US" sz="2400" b="0" i="0" u="none" strike="noStrike" kern="1200" cap="none" spc="150" normalizeH="0" baseline="0" noProof="0" dirty="0" smtClean="0">
                <a:ln>
                  <a:noFill/>
                </a:ln>
                <a:solidFill>
                  <a:prstClr val="black"/>
                </a:solidFill>
                <a:effectLst/>
                <a:uLnTx/>
                <a:uFillTx/>
                <a:latin typeface="Arial"/>
                <a:ea typeface="微软雅黑"/>
                <a:cs typeface="Arial"/>
              </a:rPr>
              <a:t>了</a:t>
            </a:r>
            <a:r>
              <a:rPr kumimoji="0" lang="zh-CN" altLang="zh-CN" sz="2400" b="0" i="0" u="none" strike="noStrike" kern="1200" cap="none" spc="150" normalizeH="0" baseline="0" noProof="0" dirty="0" smtClean="0">
                <a:ln>
                  <a:noFill/>
                </a:ln>
                <a:solidFill>
                  <a:prstClr val="black"/>
                </a:solidFill>
                <a:effectLst/>
                <a:uLnTx/>
                <a:uFillTx/>
                <a:latin typeface="Arial"/>
                <a:ea typeface="微软雅黑"/>
                <a:cs typeface="Arial"/>
              </a:rPr>
              <a:t>《渝北区农村村民住宅建设审批、权属登记村级代办工作方案》，</a:t>
            </a:r>
            <a:r>
              <a:rPr kumimoji="0" lang="zh-CN" altLang="zh-CN" sz="2400" b="0" i="0" u="none" strike="noStrike" kern="1200" cap="none" spc="150" normalizeH="0" baseline="0" noProof="0" dirty="0">
                <a:ln>
                  <a:noFill/>
                </a:ln>
                <a:solidFill>
                  <a:prstClr val="black"/>
                </a:solidFill>
                <a:effectLst/>
                <a:uLnTx/>
                <a:uFillTx/>
                <a:latin typeface="Arial"/>
                <a:ea typeface="微软雅黑"/>
                <a:cs typeface="Arial"/>
              </a:rPr>
              <a:t>方案明确由村委会工作人员代为村民办理农房建设规划许可、用地批准及权属登记等相关事项</a:t>
            </a:r>
          </a:p>
          <a:p>
            <a:pPr marL="0" marR="0" lvl="0" indent="0" algn="l" defTabSz="685800" rtl="0" eaLnBrk="1" fontAlgn="auto" latinLnBrk="0" hangingPunct="1">
              <a:lnSpc>
                <a:spcPct val="130000"/>
              </a:lnSpc>
              <a:spcBef>
                <a:spcPts val="0"/>
              </a:spcBef>
              <a:spcAft>
                <a:spcPts val="1000"/>
              </a:spcAft>
              <a:buClrTx/>
              <a:buSzTx/>
              <a:buFontTx/>
              <a:buNone/>
              <a:tabLst/>
              <a:defRPr/>
            </a:pPr>
            <a:r>
              <a:rPr kumimoji="0" lang="en-US" altLang="zh-CN" sz="1600" b="0" i="0" u="none" strike="noStrike" kern="1200" cap="none" spc="150" normalizeH="0" baseline="0" noProof="0" dirty="0" smtClean="0">
                <a:ln>
                  <a:noFill/>
                </a:ln>
                <a:solidFill>
                  <a:prstClr val="black"/>
                </a:solidFill>
                <a:effectLst/>
                <a:uLnTx/>
                <a:uFillTx/>
                <a:latin typeface="Arial"/>
                <a:ea typeface="微软雅黑"/>
                <a:cs typeface="Arial"/>
              </a:rPr>
              <a:t>    </a:t>
            </a:r>
            <a:endParaRPr kumimoji="0" lang="zh-CN" altLang="zh-CN" sz="2400" b="0" i="0" u="none" strike="noStrike" kern="1200" cap="none" spc="150" normalizeH="0" baseline="0" noProof="0" dirty="0">
              <a:ln>
                <a:noFill/>
              </a:ln>
              <a:solidFill>
                <a:prstClr val="black"/>
              </a:solidFill>
              <a:effectLst/>
              <a:uLnTx/>
              <a:uFillTx/>
              <a:latin typeface="Arial"/>
              <a:ea typeface="微软雅黑"/>
              <a:cs typeface="Arial"/>
            </a:endParaRPr>
          </a:p>
        </p:txBody>
      </p:sp>
      <p:sp>
        <p:nvSpPr>
          <p:cNvPr id="94" name="文本框 93"/>
          <p:cNvSpPr txBox="1"/>
          <p:nvPr>
            <p:custDataLst>
              <p:tags r:id="rId6"/>
            </p:custDataLst>
          </p:nvPr>
        </p:nvSpPr>
        <p:spPr>
          <a:xfrm>
            <a:off x="412432" y="484346"/>
            <a:ext cx="7651907" cy="472440"/>
          </a:xfrm>
          <a:prstGeom prst="rect">
            <a:avLst/>
          </a:prstGeom>
          <a:noFill/>
        </p:spPr>
        <p:txBody>
          <a:bodyPr wrap="square" lIns="67500" tIns="35100" rIns="67500" bIns="35100" rtlCol="0">
            <a:noAutofit/>
          </a:bodyPr>
          <a:lstStyle/>
          <a:p>
            <a:pPr marL="0" marR="0" lvl="0" indent="0" algn="l" defTabSz="685800" rtl="0" eaLnBrk="1" fontAlgn="auto" latinLnBrk="0" hangingPunct="1">
              <a:lnSpc>
                <a:spcPct val="120000"/>
              </a:lnSpc>
              <a:spcBef>
                <a:spcPts val="225"/>
              </a:spcBef>
              <a:spcAft>
                <a:spcPts val="225"/>
              </a:spcAft>
              <a:buClrTx/>
              <a:buSzTx/>
              <a:buFontTx/>
              <a:buNone/>
              <a:tabLst/>
              <a:defRPr/>
            </a:pPr>
            <a:r>
              <a:rPr kumimoji="0" lang="zh-CN" altLang="en-US" sz="2800" b="1" i="0" u="none" strike="noStrike" kern="1200" cap="none" spc="0" normalizeH="0" baseline="0" noProof="0" dirty="0" smtClean="0">
                <a:ln>
                  <a:noFill/>
                </a:ln>
                <a:solidFill>
                  <a:prstClr val="black"/>
                </a:solidFill>
                <a:effectLst/>
                <a:uLnTx/>
                <a:uFillTx/>
                <a:latin typeface="Arial"/>
                <a:ea typeface="微软雅黑"/>
                <a:cs typeface="Arial"/>
              </a:rPr>
              <a:t>宅基地及地上房屋</a:t>
            </a:r>
            <a:r>
              <a:rPr kumimoji="0" lang="zh-CN" altLang="zh-CN" sz="2800" b="1" i="0" u="none" strike="noStrike" kern="1200" cap="none" spc="0" normalizeH="0" baseline="0" noProof="0" dirty="0" smtClean="0">
                <a:ln>
                  <a:noFill/>
                </a:ln>
                <a:solidFill>
                  <a:prstClr val="black"/>
                </a:solidFill>
                <a:effectLst/>
                <a:uLnTx/>
                <a:uFillTx/>
                <a:latin typeface="Arial"/>
                <a:ea typeface="微软雅黑"/>
                <a:cs typeface="Arial"/>
              </a:rPr>
              <a:t>建设审批</a:t>
            </a:r>
            <a:r>
              <a:rPr kumimoji="0" lang="zh-CN" altLang="en-US" sz="2800" b="1" i="0" u="none" strike="noStrike" kern="1200" cap="none" spc="0" normalizeH="0" baseline="0" noProof="0" dirty="0" smtClean="0">
                <a:ln>
                  <a:noFill/>
                </a:ln>
                <a:solidFill>
                  <a:prstClr val="black"/>
                </a:solidFill>
                <a:effectLst/>
                <a:uLnTx/>
                <a:uFillTx/>
                <a:latin typeface="Arial"/>
                <a:ea typeface="微软雅黑"/>
                <a:cs typeface="Arial"/>
              </a:rPr>
              <a:t>、权属登记</a:t>
            </a:r>
            <a:r>
              <a:rPr kumimoji="0" lang="zh-CN" altLang="zh-CN" sz="2800" b="1" i="0" u="none" strike="noStrike" kern="1200" cap="none" spc="0" normalizeH="0" baseline="0" noProof="0" dirty="0" smtClean="0">
                <a:ln>
                  <a:noFill/>
                </a:ln>
                <a:solidFill>
                  <a:prstClr val="black"/>
                </a:solidFill>
                <a:effectLst/>
                <a:uLnTx/>
                <a:uFillTx/>
                <a:latin typeface="Arial"/>
                <a:ea typeface="微软雅黑"/>
                <a:cs typeface="Arial"/>
              </a:rPr>
              <a:t>村</a:t>
            </a:r>
            <a:r>
              <a:rPr kumimoji="0" lang="zh-CN" altLang="zh-CN" sz="2800" b="1" i="0" u="none" strike="noStrike" kern="1200" cap="none" spc="0" normalizeH="0" baseline="0" noProof="0" dirty="0">
                <a:ln>
                  <a:noFill/>
                </a:ln>
                <a:solidFill>
                  <a:prstClr val="black"/>
                </a:solidFill>
                <a:effectLst/>
                <a:uLnTx/>
                <a:uFillTx/>
                <a:latin typeface="Arial"/>
                <a:ea typeface="微软雅黑"/>
                <a:cs typeface="Arial"/>
              </a:rPr>
              <a:t>级代办</a:t>
            </a:r>
            <a:endParaRPr kumimoji="0" lang="zh-CN" altLang="en-US" sz="2800" b="1" i="0" u="none" strike="noStrike" kern="1200" cap="none" spc="225"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Arial"/>
            </a:endParaRPr>
          </a:p>
        </p:txBody>
      </p:sp>
    </p:spTree>
    <p:custDataLst>
      <p:tags r:id="rId1"/>
    </p:custDataLst>
    <p:extLst>
      <p:ext uri="{BB962C8B-B14F-4D97-AF65-F5344CB8AC3E}">
        <p14:creationId xmlns:p14="http://schemas.microsoft.com/office/powerpoint/2010/main" val="49640573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2"/>
            </p:custDataLst>
          </p:nvPr>
        </p:nvSpPr>
        <p:spPr>
          <a:xfrm>
            <a:off x="277474" y="807194"/>
            <a:ext cx="7044032" cy="3424271"/>
          </a:xfrm>
        </p:spPr>
        <p:txBody>
          <a:bodyPr wrap="square" anchor="t" anchorCtr="0">
            <a:normAutofit/>
          </a:bodyPr>
          <a:lstStyle/>
          <a:p>
            <a:r>
              <a:rPr lang="zh-CN" altLang="en-US" sz="2400" dirty="0" smtClean="0">
                <a:latin typeface="Arial" panose="020B0604020202020204" pitchFamily="34" charset="0"/>
                <a:ea typeface="微软雅黑" panose="020B0503020204020204" pitchFamily="34" charset="-122"/>
                <a:sym typeface="+mn-ea"/>
              </a:rPr>
              <a:t>                         目录</a:t>
            </a:r>
            <a:r>
              <a:rPr lang="en-US" altLang="zh-CN" sz="2400" dirty="0" smtClean="0">
                <a:latin typeface="Arial" panose="020B0604020202020204" pitchFamily="34" charset="0"/>
                <a:ea typeface="微软雅黑" panose="020B0503020204020204" pitchFamily="34" charset="-122"/>
                <a:sym typeface="+mn-ea"/>
              </a:rPr>
              <a:t/>
            </a:r>
            <a:br>
              <a:rPr lang="en-US" altLang="zh-CN" sz="2400" dirty="0" smtClean="0">
                <a:latin typeface="Arial" panose="020B0604020202020204" pitchFamily="34" charset="0"/>
                <a:ea typeface="微软雅黑" panose="020B0503020204020204" pitchFamily="34" charset="-122"/>
                <a:sym typeface="+mn-ea"/>
              </a:rPr>
            </a:br>
            <a:r>
              <a:rPr lang="en-US" altLang="zh-CN" sz="2400" dirty="0" smtClean="0">
                <a:latin typeface="Arial" panose="020B0604020202020204" pitchFamily="34" charset="0"/>
                <a:ea typeface="微软雅黑" panose="020B0503020204020204" pitchFamily="34" charset="-122"/>
                <a:sym typeface="+mn-ea"/>
              </a:rPr>
              <a:t/>
            </a:r>
            <a:br>
              <a:rPr lang="en-US" altLang="zh-CN" sz="2400" dirty="0" smtClean="0">
                <a:latin typeface="Arial" panose="020B0604020202020204" pitchFamily="34" charset="0"/>
                <a:ea typeface="微软雅黑" panose="020B0503020204020204" pitchFamily="34" charset="-122"/>
                <a:sym typeface="+mn-ea"/>
              </a:rPr>
            </a:br>
            <a:r>
              <a:rPr lang="en-US" altLang="zh-CN" sz="2400" dirty="0" smtClean="0">
                <a:latin typeface="Arial" panose="020B0604020202020204" pitchFamily="34" charset="0"/>
                <a:ea typeface="微软雅黑" panose="020B0503020204020204" pitchFamily="34" charset="-122"/>
                <a:sym typeface="+mn-ea"/>
              </a:rPr>
              <a:t>      </a:t>
            </a:r>
            <a:r>
              <a:rPr lang="zh-CN" altLang="en-US" sz="2400" dirty="0" smtClean="0">
                <a:latin typeface="Arial" panose="020B0604020202020204" pitchFamily="34" charset="0"/>
                <a:ea typeface="微软雅黑" panose="020B0503020204020204" pitchFamily="34" charset="-122"/>
                <a:sym typeface="+mn-ea"/>
              </a:rPr>
              <a:t>一、</a:t>
            </a:r>
            <a:r>
              <a:rPr lang="zh-CN" altLang="en-US" sz="2400" dirty="0" smtClean="0"/>
              <a:t>宅基地的基本概念及相关管理规定</a:t>
            </a:r>
            <a:r>
              <a:rPr lang="en-US" altLang="zh-CN" sz="2400" dirty="0" smtClean="0"/>
              <a:t/>
            </a:r>
            <a:br>
              <a:rPr lang="en-US" altLang="zh-CN" sz="2400" dirty="0" smtClean="0"/>
            </a:br>
            <a:r>
              <a:rPr lang="en-US" altLang="zh-CN" sz="2400" dirty="0" smtClean="0"/>
              <a:t>      </a:t>
            </a:r>
            <a:r>
              <a:rPr lang="zh-CN" altLang="en-US" sz="2400" dirty="0" smtClean="0"/>
              <a:t>二、宅基地及地上房屋建设审批流程</a:t>
            </a:r>
            <a:r>
              <a:rPr lang="en-US" altLang="zh-CN" sz="2400" dirty="0" smtClean="0"/>
              <a:t/>
            </a:r>
            <a:br>
              <a:rPr lang="en-US" altLang="zh-CN" sz="2400" dirty="0" smtClean="0"/>
            </a:br>
            <a:r>
              <a:rPr lang="en-US" altLang="zh-CN" sz="2400" dirty="0" smtClean="0"/>
              <a:t>      </a:t>
            </a:r>
            <a:r>
              <a:rPr lang="zh-CN" altLang="en-US" sz="2400" dirty="0" smtClean="0"/>
              <a:t>三、宅基地及地上房屋不动产登记</a:t>
            </a:r>
            <a:r>
              <a:rPr lang="en-US" altLang="zh-CN" sz="2400" dirty="0" smtClean="0"/>
              <a:t/>
            </a:r>
            <a:br>
              <a:rPr lang="en-US" altLang="zh-CN" sz="2400" dirty="0" smtClean="0"/>
            </a:br>
            <a:r>
              <a:rPr lang="en-US" altLang="zh-CN" sz="2400" dirty="0" smtClean="0"/>
              <a:t>      </a:t>
            </a:r>
            <a:r>
              <a:rPr lang="zh-CN" altLang="en-US" sz="2400" dirty="0" smtClean="0"/>
              <a:t>四、登记疑难案件分享</a:t>
            </a:r>
            <a:r>
              <a:rPr lang="en-US" altLang="zh-CN" sz="2400" dirty="0" smtClean="0"/>
              <a:t/>
            </a:r>
            <a:br>
              <a:rPr lang="en-US" altLang="zh-CN" sz="2400" dirty="0" smtClean="0"/>
            </a:br>
            <a:r>
              <a:rPr lang="en-US" altLang="zh-CN" sz="2400" dirty="0" smtClean="0"/>
              <a:t/>
            </a:r>
            <a:br>
              <a:rPr lang="en-US" altLang="zh-CN" sz="2400" dirty="0" smtClean="0"/>
            </a:br>
            <a:r>
              <a:rPr lang="zh-CN" altLang="zh-CN" sz="2400" dirty="0"/>
              <a:t/>
            </a:r>
            <a:br>
              <a:rPr lang="zh-CN" altLang="zh-CN" sz="2400" dirty="0"/>
            </a:br>
            <a:endParaRPr lang="zh-CN" altLang="en-US" sz="2400" dirty="0">
              <a:latin typeface="Arial" panose="020B0604020202020204" pitchFamily="34" charset="0"/>
              <a:ea typeface="微软雅黑" panose="020B0503020204020204" pitchFamily="34" charset="-122"/>
              <a:sym typeface="+mn-ea"/>
            </a:endParaRPr>
          </a:p>
        </p:txBody>
      </p:sp>
      <p:sp>
        <p:nvSpPr>
          <p:cNvPr id="24" name="矩形 23"/>
          <p:cNvSpPr/>
          <p:nvPr>
            <p:custDataLst>
              <p:tags r:id="rId3"/>
            </p:custDataLst>
          </p:nvPr>
        </p:nvSpPr>
        <p:spPr>
          <a:xfrm>
            <a:off x="7497025" y="2009546"/>
            <a:ext cx="13335" cy="16335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rm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Arial"/>
              <a:ea typeface="微软雅黑"/>
              <a:cs typeface="Arial"/>
            </a:endParaRPr>
          </a:p>
        </p:txBody>
      </p:sp>
    </p:spTree>
    <p:custDataLst>
      <p:tags r:id="rId1"/>
    </p:custDataLst>
    <p:extLst>
      <p:ext uri="{BB962C8B-B14F-4D97-AF65-F5344CB8AC3E}">
        <p14:creationId xmlns:p14="http://schemas.microsoft.com/office/powerpoint/2010/main" val="2863668731"/>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2"/>
            </p:custDataLst>
          </p:nvPr>
        </p:nvSpPr>
        <p:spPr>
          <a:xfrm>
            <a:off x="277474" y="807194"/>
            <a:ext cx="7044032" cy="3424271"/>
          </a:xfrm>
        </p:spPr>
        <p:txBody>
          <a:bodyPr wrap="square" anchor="t" anchorCtr="0">
            <a:normAutofit/>
          </a:bodyPr>
          <a:lstStyle/>
          <a:p>
            <a:r>
              <a:rPr lang="en-US" altLang="zh-CN" sz="2400" dirty="0" smtClean="0"/>
              <a:t/>
            </a:r>
            <a:br>
              <a:rPr lang="en-US" altLang="zh-CN" sz="2400" dirty="0" smtClean="0"/>
            </a:br>
            <a:r>
              <a:rPr lang="en-US" altLang="zh-CN" sz="2400" dirty="0"/>
              <a:t/>
            </a:r>
            <a:br>
              <a:rPr lang="en-US" altLang="zh-CN" sz="2400" dirty="0"/>
            </a:br>
            <a:r>
              <a:rPr lang="en-US" altLang="zh-CN" sz="2400" dirty="0" smtClean="0"/>
              <a:t/>
            </a:r>
            <a:br>
              <a:rPr lang="en-US" altLang="zh-CN" sz="2400" dirty="0" smtClean="0"/>
            </a:br>
            <a:r>
              <a:rPr lang="en-US" altLang="zh-CN" sz="2400" dirty="0" smtClean="0"/>
              <a:t>      </a:t>
            </a:r>
            <a:r>
              <a:rPr lang="zh-CN" altLang="en-US" sz="2400" dirty="0" smtClean="0"/>
              <a:t>四、登记疑难案件分享</a:t>
            </a:r>
            <a:r>
              <a:rPr lang="en-US" altLang="zh-CN" sz="2400" dirty="0" smtClean="0"/>
              <a:t/>
            </a:r>
            <a:br>
              <a:rPr lang="en-US" altLang="zh-CN" sz="2400" dirty="0" smtClean="0"/>
            </a:br>
            <a:r>
              <a:rPr lang="en-US" altLang="zh-CN" sz="2400" dirty="0" smtClean="0"/>
              <a:t/>
            </a:r>
            <a:br>
              <a:rPr lang="en-US" altLang="zh-CN" sz="2400" dirty="0" smtClean="0"/>
            </a:br>
            <a:r>
              <a:rPr lang="zh-CN" altLang="zh-CN" sz="2400" dirty="0"/>
              <a:t/>
            </a:r>
            <a:br>
              <a:rPr lang="zh-CN" altLang="zh-CN" sz="2400" dirty="0"/>
            </a:br>
            <a:endParaRPr lang="zh-CN" altLang="en-US" sz="2400" dirty="0">
              <a:latin typeface="Arial" panose="020B0604020202020204" pitchFamily="34" charset="0"/>
              <a:ea typeface="微软雅黑" panose="020B0503020204020204" pitchFamily="34" charset="-122"/>
              <a:sym typeface="+mn-ea"/>
            </a:endParaRPr>
          </a:p>
        </p:txBody>
      </p:sp>
      <p:sp>
        <p:nvSpPr>
          <p:cNvPr id="24" name="矩形 23"/>
          <p:cNvSpPr/>
          <p:nvPr>
            <p:custDataLst>
              <p:tags r:id="rId3"/>
            </p:custDataLst>
          </p:nvPr>
        </p:nvSpPr>
        <p:spPr>
          <a:xfrm>
            <a:off x="7497025" y="2009546"/>
            <a:ext cx="13335" cy="16335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rm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Arial"/>
              <a:ea typeface="微软雅黑"/>
              <a:cs typeface="Arial"/>
            </a:endParaRPr>
          </a:p>
        </p:txBody>
      </p:sp>
    </p:spTree>
    <p:custDataLst>
      <p:tags r:id="rId1"/>
    </p:custDataLst>
    <p:extLst>
      <p:ext uri="{BB962C8B-B14F-4D97-AF65-F5344CB8AC3E}">
        <p14:creationId xmlns:p14="http://schemas.microsoft.com/office/powerpoint/2010/main" val="309582023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2"/>
            </p:custDataLst>
          </p:nvPr>
        </p:nvSpPr>
        <p:spPr>
          <a:xfrm>
            <a:off x="412233" y="1374352"/>
            <a:ext cx="8522271" cy="3374908"/>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17" name="矩形 16"/>
          <p:cNvSpPr/>
          <p:nvPr>
            <p:custDataLst>
              <p:tags r:id="rId3"/>
            </p:custDataLst>
          </p:nvPr>
        </p:nvSpPr>
        <p:spPr>
          <a:xfrm>
            <a:off x="250372" y="1254400"/>
            <a:ext cx="8490857" cy="3306429"/>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1" name="任意多边形: 形状 90"/>
          <p:cNvSpPr/>
          <p:nvPr>
            <p:custDataLst>
              <p:tags r:id="rId4"/>
            </p:custDataLst>
          </p:nvPr>
        </p:nvSpPr>
        <p:spPr>
          <a:xfrm>
            <a:off x="8064340" y="4358683"/>
            <a:ext cx="946310" cy="494348"/>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3" name="文本框 92"/>
          <p:cNvSpPr txBox="1"/>
          <p:nvPr>
            <p:custDataLst>
              <p:tags r:id="rId5"/>
            </p:custDataLst>
          </p:nvPr>
        </p:nvSpPr>
        <p:spPr>
          <a:xfrm>
            <a:off x="602116" y="1158215"/>
            <a:ext cx="8139113" cy="3140492"/>
          </a:xfrm>
          <a:prstGeom prst="rect">
            <a:avLst/>
          </a:prstGeom>
          <a:noFill/>
        </p:spPr>
        <p:txBody>
          <a:bodyPr wrap="square" lIns="67500" tIns="35100" rIns="67500" bIns="35100" rtlCol="0" anchor="ctr" anchorCtr="0">
            <a:normAutofit/>
          </a:bodyPr>
          <a:lstStyle>
            <a:defPPr>
              <a:defRPr lang="zh-CN"/>
            </a:defPPr>
            <a:lvl1pPr fontAlgn="auto">
              <a:lnSpc>
                <a:spcPct val="130000"/>
              </a:lnSpc>
              <a:spcAft>
                <a:spcPts val="1000"/>
              </a:spcAft>
              <a:defRPr sz="1600" spc="150"/>
            </a:lvl1pPr>
          </a:lstStyle>
          <a:p>
            <a:pPr marL="0" marR="0" lvl="0" indent="0" algn="l" defTabSz="685800" rtl="0" eaLnBrk="1" fontAlgn="auto" latinLnBrk="0" hangingPunct="1">
              <a:lnSpc>
                <a:spcPct val="130000"/>
              </a:lnSpc>
              <a:spcBef>
                <a:spcPts val="0"/>
              </a:spcBef>
              <a:spcAft>
                <a:spcPts val="1000"/>
              </a:spcAft>
              <a:buClrTx/>
              <a:buSzTx/>
              <a:buFontTx/>
              <a:buNone/>
              <a:tabLst/>
              <a:defRPr/>
            </a:pPr>
            <a:r>
              <a:rPr kumimoji="0" lang="en-US" altLang="zh-CN" sz="2400" b="0" i="0" u="none" strike="noStrike" kern="1200" cap="none" spc="150" normalizeH="0" baseline="0" noProof="0" dirty="0" smtClean="0">
                <a:ln>
                  <a:noFill/>
                </a:ln>
                <a:solidFill>
                  <a:prstClr val="black"/>
                </a:solidFill>
                <a:effectLst/>
                <a:uLnTx/>
                <a:uFillTx/>
                <a:latin typeface="Arial"/>
                <a:ea typeface="微软雅黑"/>
                <a:cs typeface="Arial"/>
              </a:rPr>
              <a:t> </a:t>
            </a:r>
            <a:r>
              <a:rPr lang="zh-CN" altLang="en-US" sz="2400" noProof="0" dirty="0">
                <a:solidFill>
                  <a:prstClr val="black"/>
                </a:solidFill>
                <a:latin typeface="Arial"/>
                <a:ea typeface="微软雅黑"/>
                <a:cs typeface="Arial"/>
              </a:rPr>
              <a:t>一</a:t>
            </a:r>
            <a:r>
              <a:rPr kumimoji="0" lang="zh-CN" altLang="en-US" sz="2400" b="0" i="0" u="none" strike="noStrike" kern="1200" cap="none" spc="150" normalizeH="0" baseline="0" noProof="0" dirty="0" smtClean="0">
                <a:ln>
                  <a:noFill/>
                </a:ln>
                <a:solidFill>
                  <a:prstClr val="black"/>
                </a:solidFill>
                <a:effectLst/>
                <a:uLnTx/>
                <a:uFillTx/>
                <a:latin typeface="Arial"/>
                <a:ea typeface="微软雅黑"/>
                <a:cs typeface="Arial"/>
              </a:rPr>
              <a:t>、农村宅基地能否继承</a:t>
            </a:r>
            <a:r>
              <a:rPr kumimoji="0" lang="zh-CN" altLang="zh-CN" sz="2400" b="0" i="0" u="none" strike="noStrike" kern="1200" cap="none" spc="150" normalizeH="0" baseline="0" noProof="0" dirty="0" smtClean="0">
                <a:ln>
                  <a:noFill/>
                </a:ln>
                <a:solidFill>
                  <a:prstClr val="black"/>
                </a:solidFill>
                <a:effectLst/>
                <a:uLnTx/>
                <a:uFillTx/>
                <a:latin typeface="Arial"/>
                <a:ea typeface="微软雅黑"/>
                <a:cs typeface="Arial"/>
              </a:rPr>
              <a:t>？</a:t>
            </a:r>
            <a:endParaRPr kumimoji="0" lang="zh-CN" altLang="zh-CN" sz="2400" b="0" i="0" u="none" strike="noStrike" kern="1200" cap="none" spc="150" normalizeH="0" baseline="0" noProof="0" dirty="0">
              <a:ln>
                <a:noFill/>
              </a:ln>
              <a:solidFill>
                <a:prstClr val="black"/>
              </a:solidFill>
              <a:effectLst/>
              <a:uLnTx/>
              <a:uFillTx/>
              <a:latin typeface="Arial"/>
              <a:ea typeface="微软雅黑"/>
              <a:cs typeface="Arial"/>
            </a:endParaRPr>
          </a:p>
        </p:txBody>
      </p:sp>
      <p:sp>
        <p:nvSpPr>
          <p:cNvPr id="94" name="文本框 93"/>
          <p:cNvSpPr txBox="1"/>
          <p:nvPr>
            <p:custDataLst>
              <p:tags r:id="rId6"/>
            </p:custDataLst>
          </p:nvPr>
        </p:nvSpPr>
        <p:spPr>
          <a:xfrm>
            <a:off x="412433" y="484346"/>
            <a:ext cx="7486650" cy="472440"/>
          </a:xfrm>
          <a:prstGeom prst="rect">
            <a:avLst/>
          </a:prstGeom>
          <a:noFill/>
        </p:spPr>
        <p:txBody>
          <a:bodyPr wrap="square" lIns="67500" tIns="35100" rIns="67500" bIns="35100" rtlCol="0">
            <a:noAutofit/>
          </a:bodyPr>
          <a:lstStyle/>
          <a:p>
            <a:pPr marL="0" marR="0" lvl="0" indent="0" algn="l" defTabSz="685800" rtl="0" eaLnBrk="1" fontAlgn="auto" latinLnBrk="0" hangingPunct="1">
              <a:lnSpc>
                <a:spcPct val="120000"/>
              </a:lnSpc>
              <a:spcBef>
                <a:spcPts val="225"/>
              </a:spcBef>
              <a:spcAft>
                <a:spcPts val="225"/>
              </a:spcAft>
              <a:buClrTx/>
              <a:buSzTx/>
              <a:buFontTx/>
              <a:buNone/>
              <a:tabLst/>
              <a:defRPr/>
            </a:pPr>
            <a:r>
              <a:rPr kumimoji="0" lang="zh-CN" altLang="zh-CN" sz="2800" b="1" i="0" u="none" strike="noStrike" kern="1200" cap="none" spc="0" normalizeH="0" baseline="0" noProof="0" dirty="0">
                <a:ln>
                  <a:noFill/>
                </a:ln>
                <a:solidFill>
                  <a:prstClr val="black"/>
                </a:solidFill>
                <a:effectLst/>
                <a:uLnTx/>
                <a:uFillTx/>
                <a:latin typeface="Arial"/>
                <a:ea typeface="微软雅黑"/>
                <a:cs typeface="Arial"/>
              </a:rPr>
              <a:t>农房登记疑难案件</a:t>
            </a:r>
            <a:endParaRPr kumimoji="0" lang="zh-CN" altLang="en-US" sz="2800" b="1" i="0" u="none" strike="noStrike" kern="1200" cap="none" spc="225"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Arial"/>
            </a:endParaRPr>
          </a:p>
        </p:txBody>
      </p:sp>
    </p:spTree>
    <p:custDataLst>
      <p:tags r:id="rId1"/>
    </p:custDataLst>
    <p:extLst>
      <p:ext uri="{BB962C8B-B14F-4D97-AF65-F5344CB8AC3E}">
        <p14:creationId xmlns:p14="http://schemas.microsoft.com/office/powerpoint/2010/main" val="368083016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lumMod val="95000"/>
          </a:schemeClr>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800100"/>
            <a:ext cx="9144000" cy="3543300"/>
          </a:xfrm>
          <a:prstGeom prst="rect">
            <a:avLst/>
          </a:prstGeom>
          <a:solidFill>
            <a:schemeClr val="l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altLang="zh-CN" sz="14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Arial"/>
              <a:sym typeface="+mn-ea"/>
            </a:endParaRPr>
          </a:p>
        </p:txBody>
      </p:sp>
      <p:sp>
        <p:nvSpPr>
          <p:cNvPr id="11" name="Title 6"/>
          <p:cNvSpPr txBox="1"/>
          <p:nvPr>
            <p:custDataLst>
              <p:tags r:id="rId3"/>
            </p:custDataLst>
          </p:nvPr>
        </p:nvSpPr>
        <p:spPr>
          <a:xfrm>
            <a:off x="227024" y="750440"/>
            <a:ext cx="8607972" cy="4048584"/>
          </a:xfrm>
          <a:prstGeom prst="rect">
            <a:avLst/>
          </a:prstGeom>
          <a:noFill/>
          <a:ln w="3175">
            <a:noFill/>
            <a:prstDash val="dash"/>
          </a:ln>
        </p:spPr>
        <p:txBody>
          <a:bodyPr wrap="square" lIns="47625" tIns="19050" rIns="47625" bIns="1905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marL="0" marR="0" lvl="0" indent="0" algn="l" defTabSz="913765" rtl="0" eaLnBrk="1" fontAlgn="auto" latinLnBrk="0" hangingPunct="1">
              <a:lnSpc>
                <a:spcPct val="90000"/>
              </a:lnSpc>
              <a:spcBef>
                <a:spcPct val="0"/>
              </a:spcBef>
              <a:spcAft>
                <a:spcPts val="0"/>
              </a:spcAft>
              <a:buClrTx/>
              <a:buSzTx/>
              <a:buFontTx/>
              <a:buNone/>
              <a:tabLst/>
              <a:defRPr/>
            </a:pPr>
            <a:r>
              <a:rPr kumimoji="0" lang="en-US" altLang="zh-CN" sz="2400" b="1"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        </a:t>
            </a:r>
            <a:r>
              <a:rPr kumimoji="0" lang="zh-CN" altLang="zh-CN" sz="2400" b="1"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案例一：</a:t>
            </a:r>
            <a:r>
              <a:rPr kumimoji="0" lang="zh-CN" altLang="zh-CN" sz="24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王某早年因读书和工作，户口迁出农村并取得了城镇户籍。王某父母为农业户口，并在村里有宅基地一处。王某成家后，便把父母从农村老家接到城里一起生活。十几年过去了，老家宅基地上的房子因建盖久远，再加上长期无人居住、年久失修，均已倒塌灭失。如果王某父母去世，王某可否继承老家的宅基地使用权？</a:t>
            </a:r>
          </a:p>
          <a:p>
            <a:pPr marL="0" marR="0" lvl="0" indent="0" algn="l" defTabSz="913765" rtl="0" eaLnBrk="1" fontAlgn="auto" latinLnBrk="0" hangingPunct="1">
              <a:lnSpc>
                <a:spcPct val="90000"/>
              </a:lnSpc>
              <a:spcBef>
                <a:spcPct val="0"/>
              </a:spcBef>
              <a:spcAft>
                <a:spcPts val="0"/>
              </a:spcAft>
              <a:buClrTx/>
              <a:buSzTx/>
              <a:buFontTx/>
              <a:buNone/>
              <a:tabLst/>
              <a:defRPr/>
            </a:pPr>
            <a:r>
              <a:rPr kumimoji="0" lang="en-US" altLang="zh-CN" sz="24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 </a:t>
            </a:r>
            <a:endParaRPr kumimoji="0" lang="zh-CN" altLang="zh-CN" sz="24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endParaRPr>
          </a:p>
          <a:p>
            <a:pPr marL="0" marR="0" lvl="0" indent="0" algn="l" defTabSz="913765" rtl="0" eaLnBrk="1" fontAlgn="auto" latinLnBrk="0" hangingPunct="1">
              <a:lnSpc>
                <a:spcPct val="90000"/>
              </a:lnSpc>
              <a:spcBef>
                <a:spcPct val="0"/>
              </a:spcBef>
              <a:spcAft>
                <a:spcPts val="0"/>
              </a:spcAft>
              <a:buClrTx/>
              <a:buSzTx/>
              <a:buFontTx/>
              <a:buNone/>
              <a:tabLst/>
              <a:defRPr/>
            </a:pPr>
            <a:r>
              <a:rPr kumimoji="0" lang="zh-CN" altLang="zh-CN" sz="24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　　</a:t>
            </a:r>
            <a:r>
              <a:rPr kumimoji="0" lang="zh-CN" altLang="zh-CN" sz="2400" b="1"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案例二：</a:t>
            </a:r>
            <a:r>
              <a:rPr kumimoji="0" lang="zh-CN" altLang="zh-CN" sz="24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李某离开农村进城打工并在城镇就业，取得了城镇户籍。李某的父母为农业户口，在村里有宅基地一处。时间一长，李某父母在老家的房子也因建盖久远，存在倒塌隐患。为此，李某父母和李某共同出资，并经相关部门审批，将老家房屋重新进行了</a:t>
            </a:r>
            <a:r>
              <a:rPr kumimoji="0" lang="zh-CN" altLang="en-US" sz="24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改</a:t>
            </a:r>
            <a:r>
              <a:rPr kumimoji="0" lang="zh-CN" altLang="zh-CN" sz="24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扩建</a:t>
            </a:r>
            <a:r>
              <a:rPr kumimoji="0" lang="zh-CN" altLang="en-US" sz="24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并办理了权属登记</a:t>
            </a:r>
            <a:r>
              <a:rPr kumimoji="0" lang="zh-CN" altLang="zh-CN" sz="24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。如果李某父母去世，李某可否继承老家的宅基地使用权？</a:t>
            </a:r>
          </a:p>
        </p:txBody>
      </p:sp>
    </p:spTree>
    <p:custDataLst>
      <p:tags r:id="rId1"/>
    </p:custDataLst>
    <p:extLst>
      <p:ext uri="{BB962C8B-B14F-4D97-AF65-F5344CB8AC3E}">
        <p14:creationId xmlns:p14="http://schemas.microsoft.com/office/powerpoint/2010/main" val="203246360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lumMod val="95000"/>
          </a:schemeClr>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800100"/>
            <a:ext cx="9144000" cy="3543300"/>
          </a:xfrm>
          <a:prstGeom prst="rect">
            <a:avLst/>
          </a:prstGeom>
          <a:solidFill>
            <a:schemeClr val="l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altLang="zh-CN" sz="14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Arial"/>
              <a:sym typeface="+mn-ea"/>
            </a:endParaRPr>
          </a:p>
        </p:txBody>
      </p:sp>
      <p:sp>
        <p:nvSpPr>
          <p:cNvPr id="11" name="Title 6"/>
          <p:cNvSpPr txBox="1"/>
          <p:nvPr>
            <p:custDataLst>
              <p:tags r:id="rId3"/>
            </p:custDataLst>
          </p:nvPr>
        </p:nvSpPr>
        <p:spPr>
          <a:xfrm>
            <a:off x="422516" y="744132"/>
            <a:ext cx="8538604" cy="3695437"/>
          </a:xfrm>
          <a:prstGeom prst="rect">
            <a:avLst/>
          </a:prstGeom>
          <a:noFill/>
          <a:ln w="3175">
            <a:noFill/>
            <a:prstDash val="dash"/>
          </a:ln>
        </p:spPr>
        <p:txBody>
          <a:bodyPr wrap="square" lIns="47625" tIns="19050" rIns="47625" bIns="1905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marL="0" marR="0" lvl="0" indent="0" algn="l" defTabSz="913765" rtl="0" eaLnBrk="1" fontAlgn="auto" latinLnBrk="0" hangingPunct="1">
              <a:lnSpc>
                <a:spcPts val="3200"/>
              </a:lnSpc>
              <a:spcBef>
                <a:spcPct val="0"/>
              </a:spcBef>
              <a:spcAft>
                <a:spcPts val="0"/>
              </a:spcAft>
              <a:buClrTx/>
              <a:buSzTx/>
              <a:buFontTx/>
              <a:buNone/>
              <a:tabLst/>
              <a:defRPr/>
            </a:pPr>
            <a:r>
              <a:rPr kumimoji="0" lang="zh-CN" altLang="en-US" sz="28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法律依据：</a:t>
            </a:r>
            <a:r>
              <a:rPr kumimoji="0" lang="zh-CN" altLang="zh-CN" sz="28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自然资源部</a:t>
            </a:r>
            <a:r>
              <a:rPr kumimoji="0" lang="zh-CN" altLang="zh-CN" sz="28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在《</a:t>
            </a:r>
            <a:r>
              <a:rPr kumimoji="0" lang="zh-CN" altLang="zh-CN" sz="28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对十三届全国人大三次会议第</a:t>
            </a:r>
            <a:r>
              <a:rPr kumimoji="0" lang="en-US" altLang="zh-CN" sz="28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3226</a:t>
            </a:r>
            <a:r>
              <a:rPr kumimoji="0" lang="zh-CN" altLang="zh-CN" sz="28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号建议的答复》中</a:t>
            </a:r>
            <a:r>
              <a:rPr kumimoji="0" lang="zh-CN" altLang="en-US" sz="28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明确</a:t>
            </a:r>
            <a:r>
              <a:rPr kumimoji="0" lang="zh-CN" altLang="zh-CN" sz="28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a:t>
            </a:r>
            <a:r>
              <a:rPr kumimoji="0" lang="en-US" altLang="zh-CN" sz="28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a:t>
            </a:r>
            <a:r>
              <a:rPr kumimoji="0" lang="zh-CN" altLang="zh-CN" sz="28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根据《继承法》规定，被继承人的房屋作为其遗产由继承人继承，按照房地一体原则，继承人继承取得房屋所有权和宅基地使用权，农村宅基地不能被单独继承。</a:t>
            </a:r>
            <a:r>
              <a:rPr kumimoji="0" lang="en-US" altLang="zh-CN" sz="28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a:t>
            </a:r>
            <a:r>
              <a:rPr kumimoji="0" lang="zh-CN" altLang="zh-CN" sz="2800" b="0" i="0" u="none" strike="noStrike" kern="1200" cap="none" spc="-49" normalizeH="0" baseline="0" noProof="0" dirty="0" smtClean="0">
                <a:ln w="3175">
                  <a:noFill/>
                </a:ln>
                <a:solidFill>
                  <a:prstClr val="black"/>
                </a:solidFill>
                <a:effectLst/>
                <a:uLnTx/>
                <a:uFillTx/>
                <a:latin typeface="Arial"/>
                <a:ea typeface="微软雅黑"/>
                <a:cs typeface="Segoe UI" panose="020B0502040204020203" pitchFamily="34" charset="0"/>
              </a:rPr>
              <a:t>因此，在上面提到的两个案例中，王某因老家宅基地上的房屋均已灭失，故其不能单独就宅基地予以继承。而李某老家的宅基地上仍有房屋，故其可根据相关法律规定继承该房屋的所有权和宅基地使用权。</a:t>
            </a:r>
            <a:endParaRPr kumimoji="0" lang="zh-CN" altLang="zh-CN" sz="2800" b="0" i="0" u="none" strike="noStrike" kern="1200" cap="none" spc="-49" normalizeH="0" baseline="0" noProof="0" dirty="0">
              <a:ln w="3175">
                <a:noFill/>
              </a:ln>
              <a:solidFill>
                <a:prstClr val="black"/>
              </a:solidFill>
              <a:effectLst/>
              <a:uLnTx/>
              <a:uFillTx/>
              <a:latin typeface="Arial"/>
              <a:ea typeface="微软雅黑"/>
              <a:cs typeface="Segoe UI" panose="020B0502040204020203" pitchFamily="34" charset="0"/>
            </a:endParaRPr>
          </a:p>
        </p:txBody>
      </p:sp>
    </p:spTree>
    <p:custDataLst>
      <p:tags r:id="rId1"/>
    </p:custDataLst>
    <p:extLst>
      <p:ext uri="{BB962C8B-B14F-4D97-AF65-F5344CB8AC3E}">
        <p14:creationId xmlns:p14="http://schemas.microsoft.com/office/powerpoint/2010/main" val="1777406783"/>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2"/>
            </p:custDataLst>
          </p:nvPr>
        </p:nvSpPr>
        <p:spPr>
          <a:xfrm>
            <a:off x="412233" y="1374352"/>
            <a:ext cx="8522271" cy="3374908"/>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17" name="矩形 16"/>
          <p:cNvSpPr/>
          <p:nvPr>
            <p:custDataLst>
              <p:tags r:id="rId3"/>
            </p:custDataLst>
          </p:nvPr>
        </p:nvSpPr>
        <p:spPr>
          <a:xfrm>
            <a:off x="250372" y="1254400"/>
            <a:ext cx="8490857" cy="3306429"/>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1" name="任意多边形: 形状 90"/>
          <p:cNvSpPr/>
          <p:nvPr>
            <p:custDataLst>
              <p:tags r:id="rId4"/>
            </p:custDataLst>
          </p:nvPr>
        </p:nvSpPr>
        <p:spPr>
          <a:xfrm>
            <a:off x="8064340" y="4358683"/>
            <a:ext cx="946310" cy="494348"/>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3" name="文本框 92"/>
          <p:cNvSpPr txBox="1"/>
          <p:nvPr>
            <p:custDataLst>
              <p:tags r:id="rId5"/>
            </p:custDataLst>
          </p:nvPr>
        </p:nvSpPr>
        <p:spPr>
          <a:xfrm>
            <a:off x="398382" y="1317997"/>
            <a:ext cx="8139113" cy="3140492"/>
          </a:xfrm>
          <a:prstGeom prst="rect">
            <a:avLst/>
          </a:prstGeom>
          <a:noFill/>
        </p:spPr>
        <p:txBody>
          <a:bodyPr wrap="square" lIns="67500" tIns="35100" rIns="67500" bIns="35100" rtlCol="0" anchor="ctr" anchorCtr="0">
            <a:normAutofit/>
          </a:bodyPr>
          <a:lstStyle>
            <a:defPPr>
              <a:defRPr lang="zh-CN"/>
            </a:defPPr>
            <a:lvl1pPr fontAlgn="auto">
              <a:lnSpc>
                <a:spcPct val="130000"/>
              </a:lnSpc>
              <a:spcAft>
                <a:spcPts val="1000"/>
              </a:spcAft>
              <a:defRPr sz="1600" spc="150"/>
            </a:lvl1pPr>
          </a:lstStyle>
          <a:p>
            <a:pPr lvl="0"/>
            <a:r>
              <a:rPr kumimoji="0" lang="en-US" altLang="zh-CN" sz="2400" b="0" i="0" u="none" strike="noStrike" kern="1200" cap="none" spc="150" normalizeH="0" baseline="0" noProof="0" dirty="0" smtClean="0">
                <a:ln>
                  <a:noFill/>
                </a:ln>
                <a:solidFill>
                  <a:prstClr val="black"/>
                </a:solidFill>
                <a:effectLst/>
                <a:uLnTx/>
                <a:uFillTx/>
                <a:latin typeface="Arial"/>
                <a:ea typeface="微软雅黑"/>
                <a:cs typeface="Arial"/>
              </a:rPr>
              <a:t> </a:t>
            </a:r>
            <a:r>
              <a:rPr lang="zh-CN" altLang="en-US" sz="2800" dirty="0">
                <a:solidFill>
                  <a:prstClr val="black"/>
                </a:solidFill>
                <a:latin typeface="Arial"/>
                <a:ea typeface="微软雅黑"/>
                <a:cs typeface="Arial"/>
              </a:rPr>
              <a:t>二</a:t>
            </a:r>
            <a:r>
              <a:rPr kumimoji="0" lang="zh-CN" altLang="en-US" sz="2800" b="0" i="0" u="none" strike="noStrike" kern="1200" cap="none" spc="150" normalizeH="0" baseline="0" noProof="0" dirty="0" smtClean="0">
                <a:ln>
                  <a:noFill/>
                </a:ln>
                <a:solidFill>
                  <a:prstClr val="black"/>
                </a:solidFill>
                <a:effectLst/>
                <a:uLnTx/>
                <a:uFillTx/>
                <a:latin typeface="Arial"/>
                <a:ea typeface="微软雅黑"/>
                <a:cs typeface="Arial"/>
              </a:rPr>
              <a:t>、</a:t>
            </a:r>
            <a:r>
              <a:rPr lang="zh-CN" altLang="zh-CN" sz="2800" dirty="0"/>
              <a:t>村民购买村小学校舍能否办证？</a:t>
            </a:r>
            <a:r>
              <a:rPr kumimoji="0" lang="en-US" altLang="zh-CN" sz="2800" b="0" i="0" u="none" strike="noStrike" kern="1200" cap="none" spc="150" normalizeH="0" baseline="0" noProof="0" dirty="0" smtClean="0">
                <a:ln>
                  <a:noFill/>
                </a:ln>
                <a:solidFill>
                  <a:prstClr val="black"/>
                </a:solidFill>
                <a:effectLst/>
                <a:uLnTx/>
                <a:uFillTx/>
                <a:latin typeface="Arial"/>
                <a:ea typeface="微软雅黑"/>
                <a:cs typeface="Arial"/>
              </a:rPr>
              <a:t>    </a:t>
            </a:r>
            <a:endParaRPr kumimoji="0" lang="zh-CN" altLang="zh-CN" sz="2800" b="0" i="0" u="none" strike="noStrike" kern="1200" cap="none" spc="150" normalizeH="0" baseline="0" noProof="0" dirty="0">
              <a:ln>
                <a:noFill/>
              </a:ln>
              <a:solidFill>
                <a:prstClr val="black"/>
              </a:solidFill>
              <a:effectLst/>
              <a:uLnTx/>
              <a:uFillTx/>
              <a:latin typeface="Arial"/>
              <a:ea typeface="微软雅黑"/>
              <a:cs typeface="Arial"/>
            </a:endParaRPr>
          </a:p>
        </p:txBody>
      </p:sp>
      <p:sp>
        <p:nvSpPr>
          <p:cNvPr id="94" name="文本框 93"/>
          <p:cNvSpPr txBox="1"/>
          <p:nvPr>
            <p:custDataLst>
              <p:tags r:id="rId6"/>
            </p:custDataLst>
          </p:nvPr>
        </p:nvSpPr>
        <p:spPr>
          <a:xfrm>
            <a:off x="412433" y="484346"/>
            <a:ext cx="7486650" cy="472440"/>
          </a:xfrm>
          <a:prstGeom prst="rect">
            <a:avLst/>
          </a:prstGeom>
          <a:noFill/>
        </p:spPr>
        <p:txBody>
          <a:bodyPr wrap="square" lIns="67500" tIns="35100" rIns="67500" bIns="35100" rtlCol="0">
            <a:noAutofit/>
          </a:bodyPr>
          <a:lstStyle/>
          <a:p>
            <a:pPr lvl="0">
              <a:lnSpc>
                <a:spcPct val="120000"/>
              </a:lnSpc>
              <a:spcBef>
                <a:spcPts val="225"/>
              </a:spcBef>
              <a:spcAft>
                <a:spcPts val="225"/>
              </a:spcAft>
            </a:pPr>
            <a:r>
              <a:rPr lang="zh-CN" altLang="zh-CN" sz="2800" b="1" dirty="0" smtClean="0"/>
              <a:t>登记</a:t>
            </a:r>
            <a:r>
              <a:rPr lang="zh-CN" altLang="zh-CN" sz="2800" b="1" dirty="0"/>
              <a:t>疑难案件</a:t>
            </a:r>
            <a:endParaRPr kumimoji="0" lang="zh-CN" altLang="en-US" sz="2800" b="1" i="0" u="none" strike="noStrike" kern="1200" cap="none" spc="225"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Arial"/>
            </a:endParaRPr>
          </a:p>
        </p:txBody>
      </p:sp>
    </p:spTree>
    <p:custDataLst>
      <p:tags r:id="rId1"/>
    </p:custDataLst>
    <p:extLst>
      <p:ext uri="{BB962C8B-B14F-4D97-AF65-F5344CB8AC3E}">
        <p14:creationId xmlns:p14="http://schemas.microsoft.com/office/powerpoint/2010/main" val="1439888980"/>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lumMod val="95000"/>
          </a:schemeClr>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800100"/>
            <a:ext cx="9144000" cy="3543300"/>
          </a:xfrm>
          <a:prstGeom prst="rect">
            <a:avLst/>
          </a:prstGeom>
          <a:solidFill>
            <a:schemeClr val="l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altLang="zh-CN" sz="14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Arial"/>
              <a:sym typeface="+mn-ea"/>
            </a:endParaRPr>
          </a:p>
        </p:txBody>
      </p:sp>
      <p:sp>
        <p:nvSpPr>
          <p:cNvPr id="11" name="Title 6"/>
          <p:cNvSpPr txBox="1"/>
          <p:nvPr>
            <p:custDataLst>
              <p:tags r:id="rId3"/>
            </p:custDataLst>
          </p:nvPr>
        </p:nvSpPr>
        <p:spPr>
          <a:xfrm>
            <a:off x="422516" y="876563"/>
            <a:ext cx="8362029" cy="3466837"/>
          </a:xfrm>
          <a:prstGeom prst="rect">
            <a:avLst/>
          </a:prstGeom>
          <a:noFill/>
          <a:ln w="3175">
            <a:noFill/>
            <a:prstDash val="dash"/>
          </a:ln>
        </p:spPr>
        <p:txBody>
          <a:bodyPr wrap="square" lIns="47625" tIns="19050" rIns="47625" bIns="1905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nSpc>
                <a:spcPts val="3200"/>
              </a:lnSpc>
            </a:pPr>
            <a:r>
              <a:rPr lang="zh-CN" altLang="en-US" sz="2400" dirty="0" smtClean="0"/>
              <a:t>案例：某村小学于</a:t>
            </a:r>
            <a:r>
              <a:rPr lang="en-US" altLang="zh-CN" sz="2400" dirty="0" smtClean="0"/>
              <a:t>1961</a:t>
            </a:r>
            <a:r>
              <a:rPr lang="zh-CN" altLang="en-US" sz="2400" dirty="0" smtClean="0"/>
              <a:t>年在某村集体土地上修建了校舍</a:t>
            </a:r>
            <a:r>
              <a:rPr lang="zh-CN" altLang="zh-CN" sz="2400" dirty="0" smtClean="0"/>
              <a:t>，</a:t>
            </a:r>
            <a:r>
              <a:rPr lang="en-US" altLang="zh-CN" sz="2400" dirty="0" smtClean="0"/>
              <a:t>1980</a:t>
            </a:r>
            <a:r>
              <a:rPr lang="zh-CN" altLang="en-US" sz="2400" dirty="0" smtClean="0"/>
              <a:t>该村小被镇中心小学</a:t>
            </a:r>
            <a:r>
              <a:rPr lang="zh-CN" altLang="zh-CN" sz="2400" dirty="0" smtClean="0"/>
              <a:t>合并</a:t>
            </a:r>
            <a:r>
              <a:rPr lang="zh-CN" altLang="zh-CN" sz="2400" dirty="0"/>
              <a:t>，合并后该小学未再进行招生。</a:t>
            </a:r>
            <a:r>
              <a:rPr lang="en-US" altLang="zh-CN" sz="2400" dirty="0"/>
              <a:t>1989</a:t>
            </a:r>
            <a:r>
              <a:rPr lang="zh-CN" altLang="zh-CN" sz="2400" dirty="0" smtClean="0"/>
              <a:t>年</a:t>
            </a:r>
            <a:r>
              <a:rPr lang="zh-CN" altLang="en-US" sz="2400" dirty="0" smtClean="0"/>
              <a:t>该</a:t>
            </a:r>
            <a:r>
              <a:rPr lang="zh-CN" altLang="zh-CN" sz="2400" dirty="0" smtClean="0"/>
              <a:t>村</a:t>
            </a:r>
            <a:r>
              <a:rPr lang="zh-CN" altLang="zh-CN" sz="2400" dirty="0"/>
              <a:t>村委会</a:t>
            </a:r>
            <a:r>
              <a:rPr lang="zh-CN" altLang="zh-CN" sz="2400" dirty="0" smtClean="0"/>
              <a:t>将</a:t>
            </a:r>
            <a:r>
              <a:rPr lang="zh-CN" altLang="en-US" sz="2400" dirty="0" smtClean="0"/>
              <a:t>该</a:t>
            </a:r>
            <a:r>
              <a:rPr lang="zh-CN" altLang="zh-CN" sz="2400" dirty="0" smtClean="0"/>
              <a:t>小学</a:t>
            </a:r>
            <a:r>
              <a:rPr lang="zh-CN" altLang="zh-CN" sz="2400" dirty="0"/>
              <a:t>的校舍分别</a:t>
            </a:r>
            <a:r>
              <a:rPr lang="zh-CN" altLang="zh-CN" sz="2400" dirty="0" smtClean="0"/>
              <a:t>卖</a:t>
            </a:r>
            <a:r>
              <a:rPr lang="zh-CN" altLang="en-US" sz="2400" dirty="0" smtClean="0"/>
              <a:t>给该村</a:t>
            </a:r>
            <a:r>
              <a:rPr lang="zh-CN" altLang="zh-CN" sz="2400" dirty="0" smtClean="0"/>
              <a:t>曾</a:t>
            </a:r>
            <a:r>
              <a:rPr lang="zh-CN" altLang="en-US" sz="2400" dirty="0" smtClean="0"/>
              <a:t>某</a:t>
            </a:r>
            <a:r>
              <a:rPr lang="zh-CN" altLang="zh-CN" sz="2400" dirty="0" smtClean="0"/>
              <a:t>等</a:t>
            </a:r>
            <a:r>
              <a:rPr lang="zh-CN" altLang="zh-CN" sz="2400" dirty="0"/>
              <a:t>三家农户。</a:t>
            </a:r>
            <a:r>
              <a:rPr lang="zh-CN" altLang="zh-CN" sz="2400" dirty="0" smtClean="0"/>
              <a:t>经</a:t>
            </a:r>
            <a:r>
              <a:rPr lang="zh-CN" altLang="en-US" sz="2400" dirty="0" smtClean="0"/>
              <a:t>现场</a:t>
            </a:r>
            <a:r>
              <a:rPr lang="zh-CN" altLang="zh-CN" sz="2400" dirty="0" smtClean="0"/>
              <a:t>测绘</a:t>
            </a:r>
            <a:r>
              <a:rPr lang="zh-CN" altLang="zh-CN" sz="2400" dirty="0"/>
              <a:t>，其中</a:t>
            </a:r>
            <a:r>
              <a:rPr lang="zh-CN" altLang="zh-CN" sz="2400" dirty="0" smtClean="0"/>
              <a:t>曾</a:t>
            </a:r>
            <a:r>
              <a:rPr lang="zh-CN" altLang="en-US" sz="2400" dirty="0" smtClean="0"/>
              <a:t>某</a:t>
            </a:r>
            <a:r>
              <a:rPr lang="zh-CN" altLang="zh-CN" sz="2400" dirty="0" smtClean="0"/>
              <a:t>购买</a:t>
            </a:r>
            <a:r>
              <a:rPr lang="zh-CN" altLang="zh-CN" sz="2400" dirty="0"/>
              <a:t>的校舍，占地面积</a:t>
            </a:r>
            <a:r>
              <a:rPr lang="en-US" altLang="zh-CN" sz="2400" dirty="0"/>
              <a:t>67.24</a:t>
            </a:r>
            <a:r>
              <a:rPr lang="zh-CN" altLang="zh-CN" sz="2400" dirty="0"/>
              <a:t>平方米，土木结构、一层；</a:t>
            </a:r>
            <a:r>
              <a:rPr lang="zh-CN" altLang="zh-CN" sz="2400" dirty="0" smtClean="0"/>
              <a:t>周</a:t>
            </a:r>
            <a:r>
              <a:rPr lang="zh-CN" altLang="en-US" sz="2400" dirty="0" smtClean="0"/>
              <a:t>某</a:t>
            </a:r>
            <a:r>
              <a:rPr lang="zh-CN" altLang="zh-CN" sz="2400" dirty="0" smtClean="0"/>
              <a:t>购买</a:t>
            </a:r>
            <a:r>
              <a:rPr lang="zh-CN" altLang="zh-CN" sz="2400" dirty="0"/>
              <a:t>的校舍，占地面积</a:t>
            </a:r>
            <a:r>
              <a:rPr lang="en-US" altLang="zh-CN" sz="2400" dirty="0"/>
              <a:t>63.84</a:t>
            </a:r>
            <a:r>
              <a:rPr lang="zh-CN" altLang="zh-CN" sz="2400" dirty="0"/>
              <a:t>平方米，土木结构，一层；</a:t>
            </a:r>
            <a:r>
              <a:rPr lang="zh-CN" altLang="zh-CN" sz="2400" dirty="0" smtClean="0"/>
              <a:t>胡</a:t>
            </a:r>
            <a:r>
              <a:rPr lang="zh-CN" altLang="en-US" sz="2400" dirty="0"/>
              <a:t>某</a:t>
            </a:r>
            <a:r>
              <a:rPr lang="zh-CN" altLang="zh-CN" sz="2400" dirty="0" smtClean="0"/>
              <a:t>购买</a:t>
            </a:r>
            <a:r>
              <a:rPr lang="zh-CN" altLang="zh-CN" sz="2400" dirty="0"/>
              <a:t>的校舍，占地面积</a:t>
            </a:r>
            <a:r>
              <a:rPr lang="en-US" altLang="zh-CN" sz="2400" dirty="0"/>
              <a:t>110.28</a:t>
            </a:r>
            <a:r>
              <a:rPr lang="zh-CN" altLang="zh-CN" sz="2400" dirty="0"/>
              <a:t>平方米，建筑面积</a:t>
            </a:r>
            <a:r>
              <a:rPr lang="en-US" altLang="zh-CN" sz="2400" dirty="0"/>
              <a:t>152.94</a:t>
            </a:r>
            <a:r>
              <a:rPr lang="zh-CN" altLang="zh-CN" sz="2400" dirty="0"/>
              <a:t>平方米，土木结构，二层。经</a:t>
            </a:r>
            <a:r>
              <a:rPr lang="zh-CN" altLang="zh-CN" sz="2400" dirty="0" smtClean="0"/>
              <a:t>查询</a:t>
            </a:r>
            <a:r>
              <a:rPr lang="zh-CN" altLang="en-US" sz="2400" dirty="0" smtClean="0"/>
              <a:t>档案</a:t>
            </a:r>
            <a:r>
              <a:rPr lang="zh-CN" altLang="zh-CN" sz="2400" dirty="0" smtClean="0"/>
              <a:t>，</a:t>
            </a:r>
            <a:r>
              <a:rPr lang="zh-CN" altLang="en-US" sz="2400" dirty="0" smtClean="0"/>
              <a:t>村委会卖</a:t>
            </a:r>
            <a:r>
              <a:rPr lang="zh-CN" altLang="zh-CN" sz="2400" dirty="0" smtClean="0"/>
              <a:t>给</a:t>
            </a:r>
            <a:r>
              <a:rPr lang="zh-CN" altLang="zh-CN" sz="2400" dirty="0"/>
              <a:t>此三户</a:t>
            </a:r>
            <a:r>
              <a:rPr lang="zh-CN" altLang="zh-CN" sz="2400" dirty="0" smtClean="0"/>
              <a:t>的</a:t>
            </a:r>
            <a:r>
              <a:rPr lang="zh-CN" altLang="en-US" sz="2400" dirty="0"/>
              <a:t>校舍</a:t>
            </a:r>
            <a:r>
              <a:rPr lang="zh-CN" altLang="zh-CN" sz="2400" dirty="0" smtClean="0"/>
              <a:t>从未</a:t>
            </a:r>
            <a:r>
              <a:rPr lang="zh-CN" altLang="zh-CN" sz="2400" dirty="0"/>
              <a:t>办理过权属登记。现以上三户</a:t>
            </a:r>
            <a:r>
              <a:rPr lang="zh-CN" altLang="zh-CN" sz="2400" dirty="0" smtClean="0"/>
              <a:t>农户申请</a:t>
            </a:r>
            <a:r>
              <a:rPr lang="zh-CN" altLang="zh-CN" sz="2400" dirty="0"/>
              <a:t>办理其购买校舍的产权证，能否办理？</a:t>
            </a:r>
          </a:p>
        </p:txBody>
      </p:sp>
    </p:spTree>
    <p:custDataLst>
      <p:tags r:id="rId1"/>
    </p:custDataLst>
    <p:extLst>
      <p:ext uri="{BB962C8B-B14F-4D97-AF65-F5344CB8AC3E}">
        <p14:creationId xmlns:p14="http://schemas.microsoft.com/office/powerpoint/2010/main" val="3911395474"/>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lumMod val="95000"/>
          </a:schemeClr>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800100"/>
            <a:ext cx="9144000" cy="3543300"/>
          </a:xfrm>
          <a:prstGeom prst="rect">
            <a:avLst/>
          </a:prstGeom>
          <a:solidFill>
            <a:schemeClr val="l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altLang="zh-CN" sz="14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Arial"/>
              <a:sym typeface="+mn-ea"/>
            </a:endParaRPr>
          </a:p>
        </p:txBody>
      </p:sp>
      <p:sp>
        <p:nvSpPr>
          <p:cNvPr id="11" name="Title 6"/>
          <p:cNvSpPr txBox="1"/>
          <p:nvPr>
            <p:custDataLst>
              <p:tags r:id="rId3"/>
            </p:custDataLst>
          </p:nvPr>
        </p:nvSpPr>
        <p:spPr>
          <a:xfrm>
            <a:off x="422516" y="876563"/>
            <a:ext cx="8362029" cy="3466837"/>
          </a:xfrm>
          <a:prstGeom prst="rect">
            <a:avLst/>
          </a:prstGeom>
          <a:noFill/>
          <a:ln w="3175">
            <a:noFill/>
            <a:prstDash val="dash"/>
          </a:ln>
        </p:spPr>
        <p:txBody>
          <a:bodyPr wrap="square" lIns="47625" tIns="19050" rIns="47625" bIns="1905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lvl="0">
              <a:lnSpc>
                <a:spcPts val="3500"/>
              </a:lnSpc>
            </a:pPr>
            <a:r>
              <a:rPr kumimoji="0" lang="zh-CN" altLang="en-US" sz="2400" b="0" i="0" u="none" strike="noStrike" kern="1200" cap="none" spc="-49" normalizeH="0" baseline="0" noProof="0" dirty="0" smtClean="0">
                <a:ln w="3175">
                  <a:noFill/>
                </a:ln>
                <a:solidFill>
                  <a:prstClr val="black"/>
                </a:solidFill>
                <a:effectLst/>
                <a:uLnTx/>
                <a:uFillTx/>
                <a:latin typeface="Arial"/>
                <a:ea typeface="微软雅黑"/>
              </a:rPr>
              <a:t>法律依据：</a:t>
            </a:r>
            <a:r>
              <a:rPr lang="zh-CN" altLang="zh-CN" sz="2400" dirty="0"/>
              <a:t>依据《不动产登记暂行条例实施细则》第二十四条的规定，未办理不动产首次登记的，不得办理不动产其他类型登记</a:t>
            </a:r>
            <a:r>
              <a:rPr lang="zh-CN" altLang="zh-CN" sz="2400" dirty="0" smtClean="0"/>
              <a:t>。</a:t>
            </a:r>
            <a:r>
              <a:rPr lang="zh-CN" altLang="en-US" sz="2400" dirty="0" smtClean="0"/>
              <a:t>该村小学</a:t>
            </a:r>
            <a:r>
              <a:rPr lang="zh-CN" altLang="zh-CN" sz="2400" dirty="0" smtClean="0"/>
              <a:t>的</a:t>
            </a:r>
            <a:r>
              <a:rPr lang="zh-CN" altLang="zh-CN" sz="2400" dirty="0"/>
              <a:t>校舍未办理过首次登记</a:t>
            </a:r>
            <a:r>
              <a:rPr lang="zh-CN" altLang="zh-CN" sz="2400" dirty="0" smtClean="0"/>
              <a:t>，</a:t>
            </a:r>
            <a:r>
              <a:rPr lang="zh-CN" altLang="en-US" sz="2400" dirty="0" smtClean="0"/>
              <a:t>另外，根据现行法律的规定，村民个人不能取得集体建设用地使用权，</a:t>
            </a:r>
            <a:r>
              <a:rPr lang="zh-CN" altLang="zh-CN" sz="2400" dirty="0" smtClean="0"/>
              <a:t>因此，不</a:t>
            </a:r>
            <a:r>
              <a:rPr lang="zh-CN" altLang="zh-CN" sz="2400" dirty="0"/>
              <a:t>能为</a:t>
            </a:r>
            <a:r>
              <a:rPr lang="zh-CN" altLang="zh-CN" sz="2400" dirty="0" smtClean="0"/>
              <a:t>曾</a:t>
            </a:r>
            <a:r>
              <a:rPr lang="zh-CN" altLang="en-US" sz="2400" dirty="0" smtClean="0"/>
              <a:t>某</a:t>
            </a:r>
            <a:r>
              <a:rPr lang="zh-CN" altLang="zh-CN" sz="2400" dirty="0" smtClean="0"/>
              <a:t>、周</a:t>
            </a:r>
            <a:r>
              <a:rPr lang="zh-CN" altLang="en-US" sz="2400" dirty="0" smtClean="0"/>
              <a:t>某</a:t>
            </a:r>
            <a:r>
              <a:rPr lang="zh-CN" altLang="zh-CN" sz="2400" dirty="0" smtClean="0"/>
              <a:t>、胡</a:t>
            </a:r>
            <a:r>
              <a:rPr lang="zh-CN" altLang="en-US" sz="2400" dirty="0" smtClean="0"/>
              <a:t>某</a:t>
            </a:r>
            <a:r>
              <a:rPr lang="zh-CN" altLang="zh-CN" sz="2400" dirty="0" smtClean="0"/>
              <a:t>办理</a:t>
            </a:r>
            <a:r>
              <a:rPr lang="zh-CN" altLang="zh-CN" sz="2400" dirty="0"/>
              <a:t>该校舍的转移登记。</a:t>
            </a:r>
            <a:endParaRPr kumimoji="0" lang="zh-CN" altLang="zh-CN" sz="2400" b="0" i="0" u="none" strike="noStrike" kern="1200" cap="none" spc="-49" normalizeH="0" baseline="0" noProof="0" dirty="0" smtClean="0">
              <a:ln w="3175">
                <a:noFill/>
              </a:ln>
              <a:solidFill>
                <a:prstClr val="black"/>
              </a:solidFill>
              <a:effectLst/>
              <a:uLnTx/>
              <a:uFillTx/>
              <a:latin typeface="Arial"/>
              <a:ea typeface="微软雅黑"/>
            </a:endParaRPr>
          </a:p>
        </p:txBody>
      </p:sp>
    </p:spTree>
    <p:custDataLst>
      <p:tags r:id="rId1"/>
    </p:custDataLst>
    <p:extLst>
      <p:ext uri="{BB962C8B-B14F-4D97-AF65-F5344CB8AC3E}">
        <p14:creationId xmlns:p14="http://schemas.microsoft.com/office/powerpoint/2010/main" val="1041280816"/>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2"/>
            </p:custDataLst>
          </p:nvPr>
        </p:nvSpPr>
        <p:spPr>
          <a:xfrm>
            <a:off x="412233" y="1374352"/>
            <a:ext cx="8522271" cy="3374908"/>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17" name="矩形 16"/>
          <p:cNvSpPr/>
          <p:nvPr>
            <p:custDataLst>
              <p:tags r:id="rId3"/>
            </p:custDataLst>
          </p:nvPr>
        </p:nvSpPr>
        <p:spPr>
          <a:xfrm>
            <a:off x="250372" y="1254400"/>
            <a:ext cx="8490857" cy="3306429"/>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1" name="任意多边形: 形状 90"/>
          <p:cNvSpPr/>
          <p:nvPr>
            <p:custDataLst>
              <p:tags r:id="rId4"/>
            </p:custDataLst>
          </p:nvPr>
        </p:nvSpPr>
        <p:spPr>
          <a:xfrm>
            <a:off x="8064340" y="4358683"/>
            <a:ext cx="946310" cy="494348"/>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3" name="文本框 92"/>
          <p:cNvSpPr txBox="1"/>
          <p:nvPr>
            <p:custDataLst>
              <p:tags r:id="rId5"/>
            </p:custDataLst>
          </p:nvPr>
        </p:nvSpPr>
        <p:spPr>
          <a:xfrm>
            <a:off x="398382" y="1317997"/>
            <a:ext cx="8139113" cy="3140492"/>
          </a:xfrm>
          <a:prstGeom prst="rect">
            <a:avLst/>
          </a:prstGeom>
          <a:noFill/>
        </p:spPr>
        <p:txBody>
          <a:bodyPr wrap="square" lIns="67500" tIns="35100" rIns="67500" bIns="35100" rtlCol="0" anchor="ctr" anchorCtr="0">
            <a:normAutofit/>
          </a:bodyPr>
          <a:lstStyle>
            <a:defPPr>
              <a:defRPr lang="zh-CN"/>
            </a:defPPr>
            <a:lvl1pPr fontAlgn="auto">
              <a:lnSpc>
                <a:spcPct val="130000"/>
              </a:lnSpc>
              <a:spcAft>
                <a:spcPts val="1000"/>
              </a:spcAft>
              <a:defRPr sz="1600" spc="150"/>
            </a:lvl1pPr>
          </a:lstStyle>
          <a:p>
            <a:pPr lvl="0"/>
            <a:r>
              <a:rPr kumimoji="0" lang="en-US" altLang="zh-CN" sz="2400" b="0" i="0" u="none" strike="noStrike" kern="1200" cap="none" spc="150" normalizeH="0" baseline="0" noProof="0" dirty="0" smtClean="0">
                <a:ln>
                  <a:noFill/>
                </a:ln>
                <a:solidFill>
                  <a:prstClr val="black"/>
                </a:solidFill>
                <a:effectLst/>
                <a:uLnTx/>
                <a:uFillTx/>
                <a:latin typeface="Arial"/>
                <a:ea typeface="微软雅黑"/>
                <a:cs typeface="Arial"/>
              </a:rPr>
              <a:t> </a:t>
            </a:r>
            <a:r>
              <a:rPr lang="zh-CN" altLang="en-US" sz="2400" dirty="0">
                <a:solidFill>
                  <a:prstClr val="black"/>
                </a:solidFill>
                <a:latin typeface="Arial"/>
                <a:ea typeface="微软雅黑"/>
                <a:cs typeface="Arial"/>
              </a:rPr>
              <a:t>三</a:t>
            </a:r>
            <a:r>
              <a:rPr kumimoji="0" lang="zh-CN" altLang="en-US" sz="2400" b="0" i="0" u="none" strike="noStrike" kern="1200" cap="none" spc="150" normalizeH="0" baseline="0" noProof="0" dirty="0" smtClean="0">
                <a:ln>
                  <a:noFill/>
                </a:ln>
                <a:solidFill>
                  <a:prstClr val="black"/>
                </a:solidFill>
                <a:effectLst/>
                <a:uLnTx/>
                <a:uFillTx/>
                <a:latin typeface="Arial"/>
                <a:ea typeface="微软雅黑"/>
                <a:cs typeface="Arial"/>
              </a:rPr>
              <a:t>、农房</a:t>
            </a:r>
            <a:r>
              <a:rPr lang="zh-CN" altLang="zh-CN" sz="2400" dirty="0" smtClean="0"/>
              <a:t>部分</a:t>
            </a:r>
            <a:r>
              <a:rPr lang="zh-CN" altLang="zh-CN" sz="2400" dirty="0"/>
              <a:t>垮塌后能否办证？</a:t>
            </a:r>
            <a:endParaRPr kumimoji="0" lang="zh-CN" altLang="zh-CN" sz="2400" b="0" i="0" u="none" strike="noStrike" kern="1200" cap="none" spc="150" normalizeH="0" baseline="0" noProof="0" dirty="0">
              <a:ln>
                <a:noFill/>
              </a:ln>
              <a:solidFill>
                <a:prstClr val="black"/>
              </a:solidFill>
              <a:effectLst/>
              <a:uLnTx/>
              <a:uFillTx/>
              <a:latin typeface="Arial"/>
              <a:ea typeface="微软雅黑"/>
              <a:cs typeface="Arial"/>
            </a:endParaRPr>
          </a:p>
          <a:p>
            <a:pPr marL="0" marR="0" lvl="0" indent="0" algn="l" defTabSz="685800" rtl="0" eaLnBrk="1" fontAlgn="auto" latinLnBrk="0" hangingPunct="1">
              <a:lnSpc>
                <a:spcPct val="130000"/>
              </a:lnSpc>
              <a:spcBef>
                <a:spcPts val="0"/>
              </a:spcBef>
              <a:spcAft>
                <a:spcPts val="1000"/>
              </a:spcAft>
              <a:buClrTx/>
              <a:buSzTx/>
              <a:buFontTx/>
              <a:buNone/>
              <a:tabLst/>
              <a:defRPr/>
            </a:pPr>
            <a:endParaRPr kumimoji="0" lang="zh-CN" altLang="zh-CN" sz="2800" b="0" i="0" u="none" strike="noStrike" kern="1200" cap="none" spc="150" normalizeH="0" baseline="0" noProof="0" dirty="0">
              <a:ln>
                <a:noFill/>
              </a:ln>
              <a:solidFill>
                <a:prstClr val="black"/>
              </a:solidFill>
              <a:effectLst/>
              <a:uLnTx/>
              <a:uFillTx/>
              <a:latin typeface="Arial"/>
              <a:ea typeface="微软雅黑"/>
              <a:cs typeface="Arial"/>
            </a:endParaRPr>
          </a:p>
        </p:txBody>
      </p:sp>
      <p:sp>
        <p:nvSpPr>
          <p:cNvPr id="94" name="文本框 93"/>
          <p:cNvSpPr txBox="1"/>
          <p:nvPr>
            <p:custDataLst>
              <p:tags r:id="rId6"/>
            </p:custDataLst>
          </p:nvPr>
        </p:nvSpPr>
        <p:spPr>
          <a:xfrm>
            <a:off x="412433" y="484346"/>
            <a:ext cx="7486650" cy="472440"/>
          </a:xfrm>
          <a:prstGeom prst="rect">
            <a:avLst/>
          </a:prstGeom>
          <a:noFill/>
        </p:spPr>
        <p:txBody>
          <a:bodyPr wrap="square" lIns="67500" tIns="35100" rIns="67500" bIns="35100" rtlCol="0">
            <a:noAutofit/>
          </a:bodyPr>
          <a:lstStyle/>
          <a:p>
            <a:pPr marL="0" marR="0" lvl="0" indent="0" algn="l" defTabSz="685800" rtl="0" eaLnBrk="1" fontAlgn="auto" latinLnBrk="0" hangingPunct="1">
              <a:lnSpc>
                <a:spcPct val="120000"/>
              </a:lnSpc>
              <a:spcBef>
                <a:spcPts val="225"/>
              </a:spcBef>
              <a:spcAft>
                <a:spcPts val="225"/>
              </a:spcAft>
              <a:buClrTx/>
              <a:buSzTx/>
              <a:buFontTx/>
              <a:buNone/>
              <a:tabLst/>
              <a:defRPr/>
            </a:pPr>
            <a:r>
              <a:rPr kumimoji="0" lang="zh-CN" altLang="zh-CN" sz="2800" b="1" i="0" u="none" strike="noStrike" kern="1200" cap="none" spc="0" normalizeH="0" baseline="0" noProof="0" dirty="0">
                <a:ln>
                  <a:noFill/>
                </a:ln>
                <a:solidFill>
                  <a:prstClr val="black"/>
                </a:solidFill>
                <a:effectLst/>
                <a:uLnTx/>
                <a:uFillTx/>
                <a:latin typeface="Arial"/>
                <a:ea typeface="微软雅黑"/>
                <a:cs typeface="Arial"/>
              </a:rPr>
              <a:t>农房登记疑难案件</a:t>
            </a:r>
            <a:endParaRPr kumimoji="0" lang="zh-CN" altLang="en-US" sz="2800" b="1" i="0" u="none" strike="noStrike" kern="1200" cap="none" spc="225"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Arial"/>
            </a:endParaRPr>
          </a:p>
        </p:txBody>
      </p:sp>
    </p:spTree>
    <p:custDataLst>
      <p:tags r:id="rId1"/>
    </p:custDataLst>
    <p:extLst>
      <p:ext uri="{BB962C8B-B14F-4D97-AF65-F5344CB8AC3E}">
        <p14:creationId xmlns:p14="http://schemas.microsoft.com/office/powerpoint/2010/main" val="4073886411"/>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lumMod val="95000"/>
          </a:schemeClr>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800100"/>
            <a:ext cx="9144000" cy="3543300"/>
          </a:xfrm>
          <a:prstGeom prst="rect">
            <a:avLst/>
          </a:prstGeom>
          <a:solidFill>
            <a:schemeClr val="l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altLang="zh-CN" sz="14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Arial"/>
              <a:sym typeface="+mn-ea"/>
            </a:endParaRPr>
          </a:p>
        </p:txBody>
      </p:sp>
      <p:sp>
        <p:nvSpPr>
          <p:cNvPr id="11" name="Title 6"/>
          <p:cNvSpPr txBox="1"/>
          <p:nvPr>
            <p:custDataLst>
              <p:tags r:id="rId3"/>
            </p:custDataLst>
          </p:nvPr>
        </p:nvSpPr>
        <p:spPr>
          <a:xfrm>
            <a:off x="422516" y="876563"/>
            <a:ext cx="8362029" cy="3466837"/>
          </a:xfrm>
          <a:prstGeom prst="rect">
            <a:avLst/>
          </a:prstGeom>
          <a:noFill/>
          <a:ln w="3175">
            <a:noFill/>
            <a:prstDash val="dash"/>
          </a:ln>
        </p:spPr>
        <p:txBody>
          <a:bodyPr wrap="square" lIns="47625" tIns="19050" rIns="47625" bIns="1905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nSpc>
                <a:spcPts val="3500"/>
              </a:lnSpc>
            </a:pPr>
            <a:r>
              <a:rPr kumimoji="0" lang="zh-CN" altLang="en-US" sz="2400" b="0" i="0" u="none" strike="noStrike" kern="1200" cap="none" spc="-49" normalizeH="0" baseline="0" noProof="0" dirty="0" smtClean="0">
                <a:ln w="3175">
                  <a:noFill/>
                </a:ln>
                <a:solidFill>
                  <a:prstClr val="black"/>
                </a:solidFill>
                <a:effectLst/>
                <a:uLnTx/>
                <a:uFillTx/>
                <a:latin typeface="Arial"/>
                <a:ea typeface="微软雅黑"/>
              </a:rPr>
              <a:t>案例：</a:t>
            </a:r>
            <a:r>
              <a:rPr lang="zh-CN" altLang="en-US" sz="2400" dirty="0" smtClean="0"/>
              <a:t>某村</a:t>
            </a:r>
            <a:r>
              <a:rPr lang="zh-CN" altLang="zh-CN" sz="2400" dirty="0" smtClean="0"/>
              <a:t>村民伍某，</a:t>
            </a:r>
            <a:r>
              <a:rPr lang="zh-CN" altLang="zh-CN" sz="2400" dirty="0"/>
              <a:t>在该村有农房一幢，土木一层</a:t>
            </a:r>
            <a:r>
              <a:rPr lang="zh-CN" altLang="zh-CN" sz="2400" dirty="0" smtClean="0"/>
              <a:t>，</a:t>
            </a:r>
            <a:r>
              <a:rPr lang="zh-CN" altLang="en-US" sz="2400" dirty="0" smtClean="0"/>
              <a:t>办理了</a:t>
            </a:r>
            <a:r>
              <a:rPr lang="zh-CN" altLang="zh-CN" sz="2400" dirty="0" smtClean="0"/>
              <a:t>集体</a:t>
            </a:r>
            <a:r>
              <a:rPr lang="zh-CN" altLang="zh-CN" sz="2400" dirty="0"/>
              <a:t>土地使用证和农村房屋产权证。该房屋因长期无人居住，房盖已全部垮塌，现房盖系用彩钢棚搭建；墙体部分垮塌，现垮塌</a:t>
            </a:r>
            <a:r>
              <a:rPr lang="zh-CN" altLang="zh-CN" sz="2400" dirty="0" smtClean="0"/>
              <a:t>部</a:t>
            </a:r>
            <a:r>
              <a:rPr lang="zh-CN" altLang="en-US" sz="2400" dirty="0" smtClean="0"/>
              <a:t>分</a:t>
            </a:r>
            <a:r>
              <a:rPr lang="zh-CN" altLang="zh-CN" sz="2400" dirty="0" smtClean="0"/>
              <a:t>墙</a:t>
            </a:r>
            <a:r>
              <a:rPr lang="zh-CN" altLang="zh-CN" sz="2400" dirty="0"/>
              <a:t>体系用木板维护。现</a:t>
            </a:r>
            <a:r>
              <a:rPr lang="zh-CN" altLang="zh-CN" sz="2400" dirty="0" smtClean="0"/>
              <a:t>伍某将</a:t>
            </a:r>
            <a:r>
              <a:rPr lang="zh-CN" altLang="zh-CN" sz="2400" dirty="0"/>
              <a:t>该房屋赠与给同村</a:t>
            </a:r>
            <a:r>
              <a:rPr lang="zh-CN" altLang="zh-CN" sz="2400" dirty="0" smtClean="0"/>
              <a:t>村民</a:t>
            </a:r>
            <a:r>
              <a:rPr lang="zh-CN" altLang="en-US" sz="2400" dirty="0" smtClean="0"/>
              <a:t>刘某</a:t>
            </a:r>
            <a:r>
              <a:rPr lang="zh-CN" altLang="zh-CN" sz="2400" dirty="0" smtClean="0"/>
              <a:t>，</a:t>
            </a:r>
            <a:r>
              <a:rPr lang="zh-CN" altLang="en-US" sz="2400" dirty="0" smtClean="0"/>
              <a:t>刘</a:t>
            </a:r>
            <a:r>
              <a:rPr lang="zh-CN" altLang="zh-CN" sz="2400" dirty="0" smtClean="0"/>
              <a:t>某要求</a:t>
            </a:r>
            <a:r>
              <a:rPr lang="zh-CN" altLang="zh-CN" sz="2400" dirty="0"/>
              <a:t>办理该房屋的产权证，能否办理？</a:t>
            </a:r>
          </a:p>
        </p:txBody>
      </p:sp>
    </p:spTree>
    <p:custDataLst>
      <p:tags r:id="rId1"/>
    </p:custDataLst>
    <p:extLst>
      <p:ext uri="{BB962C8B-B14F-4D97-AF65-F5344CB8AC3E}">
        <p14:creationId xmlns:p14="http://schemas.microsoft.com/office/powerpoint/2010/main" val="3679389839"/>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lumMod val="95000"/>
          </a:schemeClr>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800100"/>
            <a:ext cx="9144000" cy="3543300"/>
          </a:xfrm>
          <a:prstGeom prst="rect">
            <a:avLst/>
          </a:prstGeom>
          <a:solidFill>
            <a:schemeClr val="l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altLang="zh-CN" sz="1400" b="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Arial"/>
              <a:sym typeface="+mn-ea"/>
            </a:endParaRPr>
          </a:p>
        </p:txBody>
      </p:sp>
      <p:sp>
        <p:nvSpPr>
          <p:cNvPr id="11" name="Title 6"/>
          <p:cNvSpPr txBox="1"/>
          <p:nvPr>
            <p:custDataLst>
              <p:tags r:id="rId3"/>
            </p:custDataLst>
          </p:nvPr>
        </p:nvSpPr>
        <p:spPr>
          <a:xfrm>
            <a:off x="422516" y="876563"/>
            <a:ext cx="8362029" cy="3466837"/>
          </a:xfrm>
          <a:prstGeom prst="rect">
            <a:avLst/>
          </a:prstGeom>
          <a:noFill/>
          <a:ln w="3175">
            <a:noFill/>
            <a:prstDash val="dash"/>
          </a:ln>
        </p:spPr>
        <p:txBody>
          <a:bodyPr wrap="square" lIns="47625" tIns="19050" rIns="47625" bIns="1905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nSpc>
                <a:spcPts val="3500"/>
              </a:lnSpc>
            </a:pPr>
            <a:r>
              <a:rPr kumimoji="0" lang="zh-CN" altLang="en-US" sz="2000" b="0" i="0" u="none" strike="noStrike" kern="1200" cap="none" spc="-49" normalizeH="0" baseline="0" noProof="0" dirty="0" smtClean="0">
                <a:ln w="3175">
                  <a:noFill/>
                </a:ln>
                <a:solidFill>
                  <a:prstClr val="black"/>
                </a:solidFill>
                <a:effectLst/>
                <a:uLnTx/>
                <a:uFillTx/>
                <a:latin typeface="Arial"/>
                <a:ea typeface="微软雅黑"/>
              </a:rPr>
              <a:t>法律依据：房屋办理转移登记本来未要求做权籍调查，但农房具有其特殊性，在实际操作过程中，农房办理转移登记时发现房屋现状与权证记载不一致时规资所都进行了权籍调查。权籍调查时发现</a:t>
            </a:r>
            <a:r>
              <a:rPr lang="zh-CN" altLang="zh-CN" sz="2000" dirty="0" smtClean="0"/>
              <a:t>伍某房屋</a:t>
            </a:r>
            <a:r>
              <a:rPr lang="zh-CN" altLang="zh-CN" sz="2000" dirty="0"/>
              <a:t>的面积、结构</a:t>
            </a:r>
            <a:r>
              <a:rPr lang="zh-CN" altLang="zh-CN" sz="2000" dirty="0" smtClean="0"/>
              <a:t>与集体</a:t>
            </a:r>
            <a:r>
              <a:rPr lang="zh-CN" altLang="zh-CN" sz="2000" dirty="0"/>
              <a:t>土地使用证和农村房屋产权证记载的面积、结构不符，且该房屋的剩余部分系彩钢、木板等搭建，不符合《重庆市房屋面积测算实施细则》的规定，该实施细则规定：计算建筑面积的房屋应是永久性结构的建筑，活动房屋、临时房屋、简易房屋等不能计算房屋面积。因此，</a:t>
            </a:r>
            <a:r>
              <a:rPr lang="zh-CN" altLang="zh-CN" sz="2000" dirty="0" smtClean="0"/>
              <a:t>伍某申请</a:t>
            </a:r>
            <a:r>
              <a:rPr lang="zh-CN" altLang="zh-CN" sz="2000" dirty="0"/>
              <a:t>要求办理该房屋转移登记的请求不符合办理条件</a:t>
            </a:r>
            <a:r>
              <a:rPr lang="zh-CN" altLang="zh-CN" sz="2000" dirty="0" smtClean="0"/>
              <a:t>。</a:t>
            </a:r>
            <a:r>
              <a:rPr lang="zh-CN" altLang="en-US" sz="2000" dirty="0" smtClean="0"/>
              <a:t>只有在剩余房屋符合不动产登记单元的情况下才能办理登记或者房屋取得合法改建手续进行改建后再办理登记。</a:t>
            </a:r>
            <a:endParaRPr lang="zh-CN" altLang="zh-CN" sz="2000" dirty="0"/>
          </a:p>
        </p:txBody>
      </p:sp>
    </p:spTree>
    <p:custDataLst>
      <p:tags r:id="rId1"/>
    </p:custDataLst>
    <p:extLst>
      <p:ext uri="{BB962C8B-B14F-4D97-AF65-F5344CB8AC3E}">
        <p14:creationId xmlns:p14="http://schemas.microsoft.com/office/powerpoint/2010/main" val="305291111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2"/>
            </p:custDataLst>
          </p:nvPr>
        </p:nvSpPr>
        <p:spPr>
          <a:xfrm>
            <a:off x="277474" y="807194"/>
            <a:ext cx="7044032" cy="3424271"/>
          </a:xfrm>
        </p:spPr>
        <p:txBody>
          <a:bodyPr wrap="square" anchor="t" anchorCtr="0">
            <a:normAutofit/>
          </a:bodyPr>
          <a:lstStyle/>
          <a:p>
            <a:r>
              <a:rPr lang="zh-CN" altLang="en-US" sz="2400" dirty="0" smtClean="0">
                <a:latin typeface="Arial" panose="020B0604020202020204" pitchFamily="34" charset="0"/>
                <a:ea typeface="微软雅黑" panose="020B0503020204020204" pitchFamily="34" charset="-122"/>
                <a:sym typeface="+mn-ea"/>
              </a:rPr>
              <a:t>                         </a:t>
            </a:r>
            <a:r>
              <a:rPr lang="en-US" altLang="zh-CN" sz="2400" dirty="0" smtClean="0">
                <a:latin typeface="Arial" panose="020B0604020202020204" pitchFamily="34" charset="0"/>
                <a:ea typeface="微软雅黑" panose="020B0503020204020204" pitchFamily="34" charset="-122"/>
                <a:sym typeface="+mn-ea"/>
              </a:rPr>
              <a:t/>
            </a:r>
            <a:br>
              <a:rPr lang="en-US" altLang="zh-CN" sz="2400" dirty="0" smtClean="0">
                <a:latin typeface="Arial" panose="020B0604020202020204" pitchFamily="34" charset="0"/>
                <a:ea typeface="微软雅黑" panose="020B0503020204020204" pitchFamily="34" charset="-122"/>
                <a:sym typeface="+mn-ea"/>
              </a:rPr>
            </a:br>
            <a:r>
              <a:rPr lang="en-US" altLang="zh-CN" sz="2400" dirty="0" smtClean="0">
                <a:latin typeface="Arial" panose="020B0604020202020204" pitchFamily="34" charset="0"/>
                <a:ea typeface="微软雅黑" panose="020B0503020204020204" pitchFamily="34" charset="-122"/>
                <a:sym typeface="+mn-ea"/>
              </a:rPr>
              <a:t/>
            </a:r>
            <a:br>
              <a:rPr lang="en-US" altLang="zh-CN" sz="2400" dirty="0" smtClean="0">
                <a:latin typeface="Arial" panose="020B0604020202020204" pitchFamily="34" charset="0"/>
                <a:ea typeface="微软雅黑" panose="020B0503020204020204" pitchFamily="34" charset="-122"/>
                <a:sym typeface="+mn-ea"/>
              </a:rPr>
            </a:br>
            <a:r>
              <a:rPr lang="en-US" altLang="zh-CN" sz="2400" dirty="0" smtClean="0">
                <a:latin typeface="Arial" panose="020B0604020202020204" pitchFamily="34" charset="0"/>
                <a:ea typeface="微软雅黑" panose="020B0503020204020204" pitchFamily="34" charset="-122"/>
                <a:sym typeface="+mn-ea"/>
              </a:rPr>
              <a:t>      </a:t>
            </a:r>
            <a:r>
              <a:rPr lang="zh-CN" altLang="en-US" sz="2400" dirty="0" smtClean="0">
                <a:latin typeface="Arial" panose="020B0604020202020204" pitchFamily="34" charset="0"/>
                <a:ea typeface="微软雅黑" panose="020B0503020204020204" pitchFamily="34" charset="-122"/>
                <a:sym typeface="+mn-ea"/>
              </a:rPr>
              <a:t>一、</a:t>
            </a:r>
            <a:r>
              <a:rPr lang="zh-CN" altLang="en-US" sz="2400" dirty="0" smtClean="0"/>
              <a:t>宅基地的基本概念及相关管理规定</a:t>
            </a:r>
            <a:r>
              <a:rPr lang="en-US" altLang="zh-CN" sz="2400" dirty="0" smtClean="0"/>
              <a:t/>
            </a:r>
            <a:br>
              <a:rPr lang="en-US" altLang="zh-CN" sz="2400" dirty="0" smtClean="0"/>
            </a:br>
            <a:r>
              <a:rPr lang="en-US" altLang="zh-CN" sz="2400" dirty="0" smtClean="0"/>
              <a:t>      </a:t>
            </a:r>
            <a:r>
              <a:rPr lang="zh-CN" altLang="zh-CN" sz="2400" dirty="0"/>
              <a:t/>
            </a:r>
            <a:br>
              <a:rPr lang="zh-CN" altLang="zh-CN" sz="2400" dirty="0"/>
            </a:br>
            <a:endParaRPr lang="zh-CN" altLang="en-US" sz="2400" dirty="0">
              <a:latin typeface="Arial" panose="020B0604020202020204" pitchFamily="34" charset="0"/>
              <a:ea typeface="微软雅黑" panose="020B0503020204020204" pitchFamily="34" charset="-122"/>
              <a:sym typeface="+mn-ea"/>
            </a:endParaRPr>
          </a:p>
        </p:txBody>
      </p:sp>
      <p:sp>
        <p:nvSpPr>
          <p:cNvPr id="24" name="矩形 23"/>
          <p:cNvSpPr/>
          <p:nvPr>
            <p:custDataLst>
              <p:tags r:id="rId3"/>
            </p:custDataLst>
          </p:nvPr>
        </p:nvSpPr>
        <p:spPr>
          <a:xfrm>
            <a:off x="7497025" y="2009546"/>
            <a:ext cx="13335" cy="16335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rm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Arial"/>
              <a:ea typeface="微软雅黑"/>
              <a:cs typeface="Arial"/>
            </a:endParaRPr>
          </a:p>
        </p:txBody>
      </p:sp>
    </p:spTree>
    <p:custDataLst>
      <p:tags r:id="rId1"/>
    </p:custDataLst>
    <p:extLst>
      <p:ext uri="{BB962C8B-B14F-4D97-AF65-F5344CB8AC3E}">
        <p14:creationId xmlns:p14="http://schemas.microsoft.com/office/powerpoint/2010/main" val="1083699508"/>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lstStyle/>
          <a:p>
            <a:r>
              <a:rPr lang="zh-CN" altLang="en-US" dirty="0">
                <a:solidFill>
                  <a:srgbClr val="FF0000"/>
                </a:solidFill>
                <a:latin typeface="Arial" panose="020B0604020202020204" pitchFamily="34" charset="0"/>
              </a:rPr>
              <a:t>感谢聆听</a:t>
            </a:r>
          </a:p>
        </p:txBody>
      </p:sp>
      <p:pic>
        <p:nvPicPr>
          <p:cNvPr id="3" name="New picture"/>
          <p:cNvPicPr/>
          <p:nvPr/>
        </p:nvPicPr>
        <p:blipFill>
          <a:blip r:embed="rId5"/>
          <a:stretch>
            <a:fillRect/>
          </a:stretch>
        </p:blipFill>
        <p:spPr>
          <a:xfrm>
            <a:off x="8524875" y="9296400"/>
            <a:ext cx="266700" cy="200025"/>
          </a:xfrm>
          <a:prstGeom prst="cube">
            <a:avLst/>
          </a:prstGeom>
        </p:spPr>
      </p:pic>
    </p:spTree>
    <p:custDataLst>
      <p:tags r:id="rId1"/>
    </p:custData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2"/>
            </p:custDataLst>
          </p:nvPr>
        </p:nvSpPr>
        <p:spPr>
          <a:xfrm>
            <a:off x="412233" y="1374352"/>
            <a:ext cx="8522271" cy="3374908"/>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lnSpc>
                <a:spcPct val="120000"/>
              </a:lnSpc>
            </a:pPr>
            <a:endParaRPr kumimoji="1" lang="zh-CN" altLang="en-US" sz="1200" b="1">
              <a:latin typeface="微软雅黑" panose="020B0503020204020204" pitchFamily="34" charset="-122"/>
              <a:ea typeface="微软雅黑" panose="020B0503020204020204" pitchFamily="34" charset="-122"/>
            </a:endParaRPr>
          </a:p>
        </p:txBody>
      </p:sp>
      <p:sp>
        <p:nvSpPr>
          <p:cNvPr id="17" name="矩形 16"/>
          <p:cNvSpPr/>
          <p:nvPr>
            <p:custDataLst>
              <p:tags r:id="rId3"/>
            </p:custDataLst>
          </p:nvPr>
        </p:nvSpPr>
        <p:spPr>
          <a:xfrm>
            <a:off x="250372" y="1254400"/>
            <a:ext cx="8490857" cy="3306429"/>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lnSpc>
                <a:spcPct val="120000"/>
              </a:lnSpc>
            </a:pPr>
            <a:endParaRPr kumimoji="1" lang="zh-CN" altLang="en-US" sz="1200" b="1">
              <a:latin typeface="微软雅黑" panose="020B0503020204020204" pitchFamily="34" charset="-122"/>
              <a:ea typeface="微软雅黑" panose="020B0503020204020204" pitchFamily="34" charset="-122"/>
            </a:endParaRPr>
          </a:p>
        </p:txBody>
      </p:sp>
      <p:sp>
        <p:nvSpPr>
          <p:cNvPr id="91" name="任意多边形: 形状 90"/>
          <p:cNvSpPr/>
          <p:nvPr>
            <p:custDataLst>
              <p:tags r:id="rId4"/>
            </p:custDataLst>
          </p:nvPr>
        </p:nvSpPr>
        <p:spPr>
          <a:xfrm>
            <a:off x="8064340" y="4358683"/>
            <a:ext cx="946310" cy="494348"/>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algn="ctr">
              <a:lnSpc>
                <a:spcPct val="120000"/>
              </a:lnSpc>
            </a:pP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93" name="文本框 92"/>
          <p:cNvSpPr txBox="1"/>
          <p:nvPr>
            <p:custDataLst>
              <p:tags r:id="rId5"/>
            </p:custDataLst>
          </p:nvPr>
        </p:nvSpPr>
        <p:spPr>
          <a:xfrm>
            <a:off x="398382" y="1317997"/>
            <a:ext cx="8139113" cy="2623120"/>
          </a:xfrm>
          <a:prstGeom prst="rect">
            <a:avLst/>
          </a:prstGeom>
          <a:noFill/>
        </p:spPr>
        <p:txBody>
          <a:bodyPr wrap="square" lIns="67500" tIns="35100" rIns="67500" bIns="35100" rtlCol="0" anchor="ctr" anchorCtr="0">
            <a:normAutofit fontScale="92500"/>
          </a:bodyPr>
          <a:lstStyle>
            <a:defPPr>
              <a:defRPr lang="zh-CN"/>
            </a:defPPr>
            <a:lvl1pPr fontAlgn="auto">
              <a:lnSpc>
                <a:spcPct val="130000"/>
              </a:lnSpc>
              <a:spcAft>
                <a:spcPts val="1000"/>
              </a:spcAft>
              <a:defRPr sz="1600" spc="150"/>
            </a:lvl1pPr>
          </a:lstStyle>
          <a:p>
            <a:r>
              <a:rPr lang="en-US" altLang="zh-CN" sz="2000" dirty="0" smtClean="0"/>
              <a:t>        </a:t>
            </a:r>
            <a:r>
              <a:rPr lang="zh-CN" altLang="zh-CN" sz="2800" dirty="0" smtClean="0"/>
              <a:t>农村</a:t>
            </a:r>
            <a:r>
              <a:rPr lang="zh-CN" altLang="zh-CN" sz="2800" dirty="0"/>
              <a:t>宅基地是农村村民用于建造住宅及其附属设施的集体建设用地，包括住房、附属设施用房和庭院等用地，不包括与宅基地相连的农业生产性用地、农户超出宅基地范围占用的空闲地等土地。</a:t>
            </a:r>
          </a:p>
        </p:txBody>
      </p:sp>
      <p:sp>
        <p:nvSpPr>
          <p:cNvPr id="94" name="文本框 93"/>
          <p:cNvSpPr txBox="1"/>
          <p:nvPr>
            <p:custDataLst>
              <p:tags r:id="rId6"/>
            </p:custDataLst>
          </p:nvPr>
        </p:nvSpPr>
        <p:spPr>
          <a:xfrm>
            <a:off x="412433" y="484346"/>
            <a:ext cx="7486650" cy="472440"/>
          </a:xfrm>
          <a:prstGeom prst="rect">
            <a:avLst/>
          </a:prstGeom>
          <a:noFill/>
        </p:spPr>
        <p:txBody>
          <a:bodyPr wrap="square" lIns="67500" tIns="35100" rIns="67500" bIns="35100" rtlCol="0">
            <a:normAutofit fontScale="90000" lnSpcReduction="20000"/>
          </a:bodyPr>
          <a:lstStyle/>
          <a:p>
            <a:pPr>
              <a:lnSpc>
                <a:spcPct val="120000"/>
              </a:lnSpc>
              <a:spcBef>
                <a:spcPts val="225"/>
              </a:spcBef>
              <a:spcAft>
                <a:spcPts val="225"/>
              </a:spcAft>
            </a:pPr>
            <a:r>
              <a:rPr lang="zh-CN" altLang="en-US" sz="2700" b="1" spc="225" dirty="0" smtClean="0">
                <a:solidFill>
                  <a:schemeClr val="dk1">
                    <a:lumMod val="75000"/>
                    <a:lumOff val="25000"/>
                  </a:schemeClr>
                </a:solidFill>
                <a:latin typeface="微软雅黑" panose="020B0503020204020204" pitchFamily="34" charset="-122"/>
                <a:ea typeface="微软雅黑" panose="020B0503020204020204" pitchFamily="34" charset="-122"/>
              </a:rPr>
              <a:t>什么是宅基地</a:t>
            </a:r>
            <a:endParaRPr lang="zh-CN" altLang="en-US" sz="2700" b="1" spc="225" dirty="0">
              <a:solidFill>
                <a:schemeClr val="dk1">
                  <a:lumMod val="75000"/>
                  <a:lumOff val="25000"/>
                </a:schemeClr>
              </a:solidFill>
              <a:latin typeface="微软雅黑" panose="020B0503020204020204" pitchFamily="34" charset="-122"/>
              <a:ea typeface="微软雅黑" panose="020B0503020204020204" pitchFamily="34" charset="-122"/>
            </a:endParaRPr>
          </a:p>
        </p:txBody>
      </p:sp>
    </p:spTree>
    <p:custDataLst>
      <p:tags r:id="rId1"/>
    </p:custData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2"/>
            </p:custDataLst>
          </p:nvPr>
        </p:nvSpPr>
        <p:spPr>
          <a:xfrm>
            <a:off x="412233" y="1374352"/>
            <a:ext cx="8522271" cy="3374908"/>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17" name="矩形 16"/>
          <p:cNvSpPr/>
          <p:nvPr>
            <p:custDataLst>
              <p:tags r:id="rId3"/>
            </p:custDataLst>
          </p:nvPr>
        </p:nvSpPr>
        <p:spPr>
          <a:xfrm>
            <a:off x="250372" y="1254400"/>
            <a:ext cx="8490857" cy="3306429"/>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1" name="任意多边形: 形状 90"/>
          <p:cNvSpPr/>
          <p:nvPr>
            <p:custDataLst>
              <p:tags r:id="rId4"/>
            </p:custDataLst>
          </p:nvPr>
        </p:nvSpPr>
        <p:spPr>
          <a:xfrm>
            <a:off x="8064340" y="4358683"/>
            <a:ext cx="946310" cy="494348"/>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3" name="文本框 92"/>
          <p:cNvSpPr txBox="1"/>
          <p:nvPr>
            <p:custDataLst>
              <p:tags r:id="rId5"/>
            </p:custDataLst>
          </p:nvPr>
        </p:nvSpPr>
        <p:spPr>
          <a:xfrm>
            <a:off x="398382" y="1317997"/>
            <a:ext cx="8139113" cy="3040686"/>
          </a:xfrm>
          <a:prstGeom prst="rect">
            <a:avLst/>
          </a:prstGeom>
          <a:noFill/>
        </p:spPr>
        <p:txBody>
          <a:bodyPr wrap="square" lIns="67500" tIns="35100" rIns="67500" bIns="35100" rtlCol="0" anchor="ctr" anchorCtr="0">
            <a:normAutofit fontScale="92500" lnSpcReduction="10000"/>
          </a:bodyPr>
          <a:lstStyle>
            <a:defPPr>
              <a:defRPr lang="zh-CN"/>
            </a:defPPr>
            <a:lvl1pPr fontAlgn="auto">
              <a:lnSpc>
                <a:spcPct val="130000"/>
              </a:lnSpc>
              <a:spcAft>
                <a:spcPts val="1000"/>
              </a:spcAft>
              <a:defRPr sz="1600" spc="150"/>
            </a:lvl1pPr>
          </a:lstStyle>
          <a:p>
            <a:pPr marL="0" marR="0" lvl="0" indent="0" algn="l" defTabSz="685800" rtl="0" eaLnBrk="1" fontAlgn="auto" latinLnBrk="0" hangingPunct="1">
              <a:lnSpc>
                <a:spcPct val="130000"/>
              </a:lnSpc>
              <a:spcBef>
                <a:spcPts val="0"/>
              </a:spcBef>
              <a:spcAft>
                <a:spcPts val="1000"/>
              </a:spcAft>
              <a:buClrTx/>
              <a:buSzTx/>
              <a:buFontTx/>
              <a:buNone/>
              <a:tabLst/>
              <a:defRPr/>
            </a:pPr>
            <a:r>
              <a:rPr kumimoji="0" lang="zh-CN" altLang="en-US" sz="2000" b="0" i="0" u="none" strike="noStrike" kern="1200" cap="none" spc="150" normalizeH="0" baseline="0" noProof="0" dirty="0" smtClean="0">
                <a:ln>
                  <a:noFill/>
                </a:ln>
                <a:solidFill>
                  <a:prstClr val="black"/>
                </a:solidFill>
                <a:effectLst/>
                <a:uLnTx/>
                <a:uFillTx/>
                <a:latin typeface="Arial"/>
                <a:ea typeface="微软雅黑"/>
                <a:cs typeface="Arial"/>
              </a:rPr>
              <a:t>一、法律：</a:t>
            </a:r>
            <a:r>
              <a:rPr kumimoji="0" lang="en-US" altLang="zh-CN" sz="2000" b="0" i="0" u="none" strike="noStrike" kern="1200" cap="none" spc="150" normalizeH="0" baseline="0" noProof="0" dirty="0" smtClean="0">
                <a:ln>
                  <a:noFill/>
                </a:ln>
                <a:solidFill>
                  <a:prstClr val="black"/>
                </a:solidFill>
                <a:effectLst/>
                <a:uLnTx/>
                <a:uFillTx/>
                <a:latin typeface="Arial"/>
                <a:ea typeface="微软雅黑"/>
                <a:cs typeface="Arial"/>
              </a:rPr>
              <a:t>《</a:t>
            </a:r>
            <a:r>
              <a:rPr kumimoji="0" lang="zh-CN" altLang="en-US" sz="2000" b="0" i="0" u="none" strike="noStrike" kern="1200" cap="none" spc="150" normalizeH="0" baseline="0" noProof="0" dirty="0" smtClean="0">
                <a:ln>
                  <a:noFill/>
                </a:ln>
                <a:solidFill>
                  <a:prstClr val="black"/>
                </a:solidFill>
                <a:effectLst/>
                <a:uLnTx/>
                <a:uFillTx/>
                <a:latin typeface="Arial"/>
                <a:ea typeface="微软雅黑"/>
                <a:cs typeface="Arial"/>
              </a:rPr>
              <a:t>中华人民共和国土地管理法</a:t>
            </a:r>
            <a:r>
              <a:rPr kumimoji="0" lang="en-US" altLang="zh-CN" sz="2000" b="0" i="0" u="none" strike="noStrike" kern="1200" cap="none" spc="150" normalizeH="0" baseline="0" noProof="0" dirty="0" smtClean="0">
                <a:ln>
                  <a:noFill/>
                </a:ln>
                <a:solidFill>
                  <a:prstClr val="black"/>
                </a:solidFill>
                <a:effectLst/>
                <a:uLnTx/>
                <a:uFillTx/>
                <a:latin typeface="Arial"/>
                <a:ea typeface="微软雅黑"/>
                <a:cs typeface="Arial"/>
              </a:rPr>
              <a:t>》</a:t>
            </a:r>
            <a:r>
              <a:rPr kumimoji="0" lang="zh-CN" altLang="en-US" sz="2000" b="0" i="0" u="none" strike="noStrike" kern="1200" cap="none" spc="150" normalizeH="0" baseline="0" noProof="0" dirty="0" smtClean="0">
                <a:ln>
                  <a:noFill/>
                </a:ln>
                <a:solidFill>
                  <a:prstClr val="black"/>
                </a:solidFill>
                <a:effectLst/>
                <a:uLnTx/>
                <a:uFillTx/>
                <a:latin typeface="Arial"/>
                <a:ea typeface="微软雅黑"/>
                <a:cs typeface="Arial"/>
              </a:rPr>
              <a:t>、</a:t>
            </a:r>
            <a:r>
              <a:rPr kumimoji="0" lang="en-US" altLang="zh-CN" sz="2000" b="0" i="0" u="none" strike="noStrike" kern="1200" cap="none" spc="150" normalizeH="0" baseline="0" noProof="0" dirty="0" smtClean="0">
                <a:ln>
                  <a:noFill/>
                </a:ln>
                <a:solidFill>
                  <a:prstClr val="black"/>
                </a:solidFill>
                <a:effectLst/>
                <a:uLnTx/>
                <a:uFillTx/>
                <a:latin typeface="Arial"/>
                <a:ea typeface="微软雅黑"/>
                <a:cs typeface="Arial"/>
              </a:rPr>
              <a:t>《</a:t>
            </a:r>
            <a:r>
              <a:rPr kumimoji="0" lang="zh-CN" altLang="en-US" sz="2000" b="0" i="0" u="none" strike="noStrike" kern="1200" cap="none" spc="150" normalizeH="0" baseline="0" noProof="0" dirty="0" smtClean="0">
                <a:ln>
                  <a:noFill/>
                </a:ln>
                <a:solidFill>
                  <a:prstClr val="black"/>
                </a:solidFill>
                <a:effectLst/>
                <a:uLnTx/>
                <a:uFillTx/>
                <a:latin typeface="Arial"/>
                <a:ea typeface="微软雅黑"/>
                <a:cs typeface="Arial"/>
              </a:rPr>
              <a:t>民法典</a:t>
            </a:r>
            <a:r>
              <a:rPr kumimoji="0" lang="en-US" altLang="zh-CN" sz="2000" b="0" i="0" u="none" strike="noStrike" kern="1200" cap="none" spc="150" normalizeH="0" baseline="0" noProof="0" dirty="0" smtClean="0">
                <a:ln>
                  <a:noFill/>
                </a:ln>
                <a:solidFill>
                  <a:prstClr val="black"/>
                </a:solidFill>
                <a:effectLst/>
                <a:uLnTx/>
                <a:uFillTx/>
                <a:latin typeface="Arial"/>
                <a:ea typeface="微软雅黑"/>
                <a:cs typeface="Arial"/>
              </a:rPr>
              <a:t>》</a:t>
            </a:r>
          </a:p>
          <a:p>
            <a:pPr marL="0" marR="0" lvl="0" indent="0" algn="l" defTabSz="685800" rtl="0" eaLnBrk="1" fontAlgn="auto" latinLnBrk="0" hangingPunct="1">
              <a:lnSpc>
                <a:spcPct val="130000"/>
              </a:lnSpc>
              <a:spcBef>
                <a:spcPts val="0"/>
              </a:spcBef>
              <a:spcAft>
                <a:spcPts val="1000"/>
              </a:spcAft>
              <a:buClrTx/>
              <a:buSzTx/>
              <a:buFontTx/>
              <a:buNone/>
              <a:tabLst/>
              <a:defRPr/>
            </a:pPr>
            <a:r>
              <a:rPr lang="zh-CN" altLang="en-US" sz="2000" dirty="0" smtClean="0">
                <a:solidFill>
                  <a:prstClr val="black"/>
                </a:solidFill>
                <a:latin typeface="Arial"/>
                <a:ea typeface="微软雅黑"/>
                <a:cs typeface="Arial"/>
              </a:rPr>
              <a:t>二、行政法规：</a:t>
            </a:r>
            <a:r>
              <a:rPr lang="en-US" altLang="zh-CN" sz="2000" dirty="0" smtClean="0">
                <a:solidFill>
                  <a:prstClr val="black"/>
                </a:solidFill>
                <a:latin typeface="Arial"/>
                <a:ea typeface="微软雅黑"/>
                <a:cs typeface="Arial"/>
              </a:rPr>
              <a:t>《</a:t>
            </a:r>
            <a:r>
              <a:rPr lang="zh-CN" altLang="en-US" sz="2000" dirty="0" smtClean="0">
                <a:solidFill>
                  <a:prstClr val="black"/>
                </a:solidFill>
                <a:latin typeface="Arial"/>
                <a:ea typeface="微软雅黑"/>
                <a:cs typeface="Arial"/>
              </a:rPr>
              <a:t>不动产登记暂行条例</a:t>
            </a:r>
            <a:r>
              <a:rPr lang="en-US" altLang="zh-CN" sz="2000" dirty="0" smtClean="0">
                <a:solidFill>
                  <a:prstClr val="black"/>
                </a:solidFill>
                <a:latin typeface="Arial"/>
                <a:ea typeface="微软雅黑"/>
                <a:cs typeface="Arial"/>
              </a:rPr>
              <a:t>》</a:t>
            </a:r>
            <a:r>
              <a:rPr lang="zh-CN" altLang="en-US" sz="2000" dirty="0" smtClean="0">
                <a:solidFill>
                  <a:prstClr val="black"/>
                </a:solidFill>
                <a:latin typeface="Arial"/>
                <a:ea typeface="微软雅黑"/>
                <a:cs typeface="Arial"/>
              </a:rPr>
              <a:t>、</a:t>
            </a:r>
            <a:r>
              <a:rPr lang="en-US" altLang="zh-CN" sz="2000" dirty="0" smtClean="0">
                <a:solidFill>
                  <a:prstClr val="black"/>
                </a:solidFill>
                <a:latin typeface="Arial"/>
                <a:ea typeface="微软雅黑"/>
                <a:cs typeface="Arial"/>
              </a:rPr>
              <a:t>《</a:t>
            </a:r>
            <a:r>
              <a:rPr lang="zh-CN" altLang="en-US" sz="2000" dirty="0" smtClean="0">
                <a:solidFill>
                  <a:prstClr val="black"/>
                </a:solidFill>
                <a:latin typeface="Arial"/>
                <a:ea typeface="微软雅黑"/>
                <a:cs typeface="Arial"/>
              </a:rPr>
              <a:t>土地管理法实施条例</a:t>
            </a:r>
            <a:r>
              <a:rPr lang="en-US" altLang="zh-CN" sz="2000" dirty="0" smtClean="0">
                <a:solidFill>
                  <a:prstClr val="black"/>
                </a:solidFill>
                <a:latin typeface="Arial"/>
                <a:ea typeface="微软雅黑"/>
                <a:cs typeface="Arial"/>
              </a:rPr>
              <a:t>》</a:t>
            </a:r>
          </a:p>
          <a:p>
            <a:pPr lvl="0"/>
            <a:r>
              <a:rPr kumimoji="0" lang="zh-CN" altLang="en-US" sz="2000" b="0" i="0" u="none" strike="noStrike" kern="1200" cap="none" spc="150" normalizeH="0" baseline="0" noProof="0" dirty="0" smtClean="0">
                <a:ln>
                  <a:noFill/>
                </a:ln>
                <a:solidFill>
                  <a:prstClr val="black"/>
                </a:solidFill>
                <a:effectLst/>
                <a:uLnTx/>
                <a:uFillTx/>
                <a:latin typeface="Arial"/>
                <a:ea typeface="微软雅黑"/>
                <a:cs typeface="Arial"/>
              </a:rPr>
              <a:t>三、部门规章及地方性法规：</a:t>
            </a:r>
            <a:r>
              <a:rPr kumimoji="0" lang="en-US" altLang="zh-CN" sz="2000" b="0" i="0" u="none" strike="noStrike" kern="1200" cap="none" spc="150" normalizeH="0" baseline="0" noProof="0" dirty="0" smtClean="0">
                <a:ln>
                  <a:noFill/>
                </a:ln>
                <a:solidFill>
                  <a:prstClr val="black"/>
                </a:solidFill>
                <a:effectLst/>
                <a:uLnTx/>
                <a:uFillTx/>
                <a:latin typeface="Arial"/>
                <a:ea typeface="微软雅黑"/>
                <a:cs typeface="Arial"/>
              </a:rPr>
              <a:t>《</a:t>
            </a:r>
            <a:r>
              <a:rPr kumimoji="0" lang="zh-CN" altLang="en-US" sz="2000" b="0" i="0" u="none" strike="noStrike" kern="1200" cap="none" spc="150" normalizeH="0" baseline="0" noProof="0" dirty="0" smtClean="0">
                <a:ln>
                  <a:noFill/>
                </a:ln>
                <a:solidFill>
                  <a:prstClr val="black"/>
                </a:solidFill>
                <a:effectLst/>
                <a:uLnTx/>
                <a:uFillTx/>
                <a:latin typeface="Arial"/>
                <a:ea typeface="微软雅黑"/>
                <a:cs typeface="Arial"/>
              </a:rPr>
              <a:t>不动产登记暂行条例实施细则</a:t>
            </a:r>
            <a:r>
              <a:rPr kumimoji="0" lang="en-US" altLang="zh-CN" sz="2000" b="0" i="0" u="none" strike="noStrike" kern="1200" cap="none" spc="150" normalizeH="0" baseline="0" noProof="0" dirty="0" smtClean="0">
                <a:ln>
                  <a:noFill/>
                </a:ln>
                <a:solidFill>
                  <a:prstClr val="black"/>
                </a:solidFill>
                <a:effectLst/>
                <a:uLnTx/>
                <a:uFillTx/>
                <a:latin typeface="Arial"/>
                <a:ea typeface="微软雅黑"/>
                <a:cs typeface="Arial"/>
              </a:rPr>
              <a:t>》</a:t>
            </a:r>
            <a:r>
              <a:rPr lang="zh-CN" altLang="en-US" sz="2000" dirty="0" smtClean="0">
                <a:solidFill>
                  <a:prstClr val="black"/>
                </a:solidFill>
              </a:rPr>
              <a:t>、</a:t>
            </a:r>
            <a:r>
              <a:rPr lang="en-US" altLang="zh-CN" sz="2000" dirty="0" smtClean="0">
                <a:solidFill>
                  <a:prstClr val="black"/>
                </a:solidFill>
              </a:rPr>
              <a:t>《</a:t>
            </a:r>
            <a:r>
              <a:rPr lang="zh-CN" altLang="en-US" sz="2000" dirty="0" smtClean="0">
                <a:solidFill>
                  <a:prstClr val="black"/>
                </a:solidFill>
              </a:rPr>
              <a:t>不动产登记操作规范</a:t>
            </a:r>
            <a:r>
              <a:rPr lang="en-US" altLang="zh-CN" sz="2000" dirty="0" smtClean="0">
                <a:solidFill>
                  <a:prstClr val="black"/>
                </a:solidFill>
              </a:rPr>
              <a:t>》</a:t>
            </a:r>
            <a:r>
              <a:rPr lang="zh-CN" altLang="en-US" sz="2000" dirty="0" smtClean="0">
                <a:solidFill>
                  <a:prstClr val="black"/>
                </a:solidFill>
              </a:rPr>
              <a:t>、</a:t>
            </a:r>
            <a:r>
              <a:rPr lang="en-US" altLang="zh-CN" sz="2000" dirty="0" smtClean="0">
                <a:solidFill>
                  <a:prstClr val="black"/>
                </a:solidFill>
              </a:rPr>
              <a:t>《</a:t>
            </a:r>
            <a:r>
              <a:rPr lang="zh-CN" altLang="en-US" sz="2000" dirty="0" smtClean="0">
                <a:solidFill>
                  <a:prstClr val="black"/>
                </a:solidFill>
              </a:rPr>
              <a:t>重庆市土地房屋权属登记条例</a:t>
            </a:r>
            <a:r>
              <a:rPr lang="en-US" altLang="zh-CN" sz="2000" dirty="0" smtClean="0">
                <a:solidFill>
                  <a:prstClr val="black"/>
                </a:solidFill>
              </a:rPr>
              <a:t>》</a:t>
            </a:r>
          </a:p>
          <a:p>
            <a:pPr lvl="0"/>
            <a:r>
              <a:rPr kumimoji="0" lang="zh-CN" altLang="en-US" sz="2000" b="0" i="0" u="none" strike="noStrike" kern="1200" cap="none" spc="150" normalizeH="0" baseline="0" noProof="0" dirty="0" smtClean="0">
                <a:ln>
                  <a:noFill/>
                </a:ln>
                <a:solidFill>
                  <a:prstClr val="black"/>
                </a:solidFill>
                <a:effectLst/>
                <a:uLnTx/>
                <a:uFillTx/>
                <a:latin typeface="Arial"/>
                <a:ea typeface="微软雅黑"/>
                <a:cs typeface="Arial"/>
              </a:rPr>
              <a:t>四、规范性文件：</a:t>
            </a:r>
            <a:r>
              <a:rPr kumimoji="0" lang="en-US" altLang="zh-CN" sz="2000" b="0" i="0" u="none" strike="noStrike" kern="1200" cap="none" spc="150" normalizeH="0" baseline="0" noProof="0" dirty="0" smtClean="0">
                <a:ln>
                  <a:noFill/>
                </a:ln>
                <a:solidFill>
                  <a:prstClr val="black"/>
                </a:solidFill>
                <a:effectLst/>
                <a:uLnTx/>
                <a:uFillTx/>
                <a:latin typeface="Arial"/>
                <a:ea typeface="微软雅黑"/>
                <a:cs typeface="Arial"/>
              </a:rPr>
              <a:t>《</a:t>
            </a:r>
            <a:r>
              <a:rPr kumimoji="0" lang="zh-CN" altLang="en-US" sz="2000" b="0" i="0" u="none" strike="noStrike" kern="1200" cap="none" spc="150" normalizeH="0" baseline="0" noProof="0" dirty="0" smtClean="0">
                <a:ln>
                  <a:noFill/>
                </a:ln>
                <a:solidFill>
                  <a:prstClr val="black"/>
                </a:solidFill>
                <a:effectLst/>
                <a:uLnTx/>
                <a:uFillTx/>
                <a:latin typeface="Arial"/>
                <a:ea typeface="微软雅黑"/>
                <a:cs typeface="Arial"/>
              </a:rPr>
              <a:t>关于进一步加快宅基地和集体建设用地使用权确权登记发证有关问题的通知</a:t>
            </a:r>
            <a:r>
              <a:rPr kumimoji="0" lang="en-US" altLang="zh-CN" sz="2000" b="0" i="0" u="none" strike="noStrike" kern="1200" cap="none" spc="150" normalizeH="0" baseline="0" noProof="0" dirty="0" smtClean="0">
                <a:ln>
                  <a:noFill/>
                </a:ln>
                <a:solidFill>
                  <a:prstClr val="black"/>
                </a:solidFill>
                <a:effectLst/>
                <a:uLnTx/>
                <a:uFillTx/>
                <a:latin typeface="Arial"/>
                <a:ea typeface="微软雅黑"/>
                <a:cs typeface="Arial"/>
              </a:rPr>
              <a:t>》</a:t>
            </a:r>
            <a:r>
              <a:rPr kumimoji="0" lang="zh-CN" altLang="en-US" sz="2000" b="0" i="0" u="none" strike="noStrike" kern="1200" cap="none" spc="150" normalizeH="0" baseline="0" noProof="0" dirty="0" smtClean="0">
                <a:ln>
                  <a:noFill/>
                </a:ln>
                <a:solidFill>
                  <a:prstClr val="black"/>
                </a:solidFill>
                <a:effectLst/>
                <a:uLnTx/>
                <a:uFillTx/>
                <a:latin typeface="Arial"/>
                <a:ea typeface="微软雅黑"/>
                <a:cs typeface="Arial"/>
              </a:rPr>
              <a:t>（国土资发</a:t>
            </a:r>
            <a:r>
              <a:rPr kumimoji="0" lang="en-US" altLang="zh-CN" sz="2000" b="0" i="0" u="none" strike="noStrike" kern="1200" cap="none" spc="150" normalizeH="0" baseline="0" noProof="0" dirty="0" smtClean="0">
                <a:ln>
                  <a:noFill/>
                </a:ln>
                <a:solidFill>
                  <a:prstClr val="black"/>
                </a:solidFill>
                <a:effectLst/>
                <a:uLnTx/>
                <a:uFillTx/>
                <a:latin typeface="Arial"/>
                <a:ea typeface="微软雅黑"/>
                <a:cs typeface="Arial"/>
              </a:rPr>
              <a:t>[2016]191</a:t>
            </a:r>
            <a:r>
              <a:rPr kumimoji="0" lang="zh-CN" altLang="en-US" sz="2000" b="0" i="0" u="none" strike="noStrike" kern="1200" cap="none" spc="150" normalizeH="0" baseline="0" noProof="0" dirty="0" smtClean="0">
                <a:ln>
                  <a:noFill/>
                </a:ln>
                <a:solidFill>
                  <a:prstClr val="black"/>
                </a:solidFill>
                <a:effectLst/>
                <a:uLnTx/>
                <a:uFillTx/>
                <a:latin typeface="Arial"/>
                <a:ea typeface="微软雅黑"/>
                <a:cs typeface="Arial"/>
              </a:rPr>
              <a:t>号）、</a:t>
            </a:r>
            <a:r>
              <a:rPr kumimoji="0" lang="en-US" altLang="zh-CN" sz="2000" b="0" i="0" u="none" strike="noStrike" kern="1200" cap="none" spc="150" normalizeH="0" baseline="0" noProof="0" dirty="0" smtClean="0">
                <a:ln>
                  <a:noFill/>
                </a:ln>
                <a:solidFill>
                  <a:prstClr val="black"/>
                </a:solidFill>
                <a:effectLst/>
                <a:uLnTx/>
                <a:uFillTx/>
                <a:latin typeface="Arial"/>
                <a:ea typeface="微软雅黑"/>
                <a:cs typeface="Arial"/>
              </a:rPr>
              <a:t>《</a:t>
            </a:r>
            <a:r>
              <a:rPr kumimoji="0" lang="zh-CN" altLang="en-US" sz="2000" b="0" i="0" u="none" strike="noStrike" kern="1200" cap="none" spc="150" normalizeH="0" baseline="0" noProof="0" dirty="0" smtClean="0">
                <a:ln>
                  <a:noFill/>
                </a:ln>
                <a:solidFill>
                  <a:prstClr val="black"/>
                </a:solidFill>
                <a:effectLst/>
                <a:uLnTx/>
                <a:uFillTx/>
                <a:latin typeface="Arial"/>
                <a:ea typeface="微软雅黑"/>
                <a:cs typeface="Arial"/>
              </a:rPr>
              <a:t>重庆市渝北区农村宅基地审批管理办法（试行）</a:t>
            </a:r>
            <a:r>
              <a:rPr kumimoji="0" lang="en-US" altLang="zh-CN" sz="2000" b="0" i="0" u="none" strike="noStrike" kern="1200" cap="none" spc="150" normalizeH="0" baseline="0" noProof="0" dirty="0" smtClean="0">
                <a:ln>
                  <a:noFill/>
                </a:ln>
                <a:solidFill>
                  <a:prstClr val="black"/>
                </a:solidFill>
                <a:effectLst/>
                <a:uLnTx/>
                <a:uFillTx/>
                <a:latin typeface="Arial"/>
                <a:ea typeface="微软雅黑"/>
                <a:cs typeface="Arial"/>
              </a:rPr>
              <a:t>》</a:t>
            </a:r>
            <a:r>
              <a:rPr kumimoji="0" lang="zh-CN" altLang="en-US" sz="2000" b="0" i="0" u="none" strike="noStrike" kern="1200" cap="none" spc="150" normalizeH="0" baseline="0" noProof="0" dirty="0" smtClean="0">
                <a:ln>
                  <a:noFill/>
                </a:ln>
                <a:solidFill>
                  <a:prstClr val="black"/>
                </a:solidFill>
                <a:effectLst/>
                <a:uLnTx/>
                <a:uFillTx/>
                <a:latin typeface="Arial"/>
                <a:ea typeface="微软雅黑"/>
                <a:cs typeface="Arial"/>
              </a:rPr>
              <a:t>（渝北府发</a:t>
            </a:r>
            <a:r>
              <a:rPr kumimoji="0" lang="en-US" altLang="zh-CN" sz="2000" b="0" i="0" u="none" strike="noStrike" kern="1200" cap="none" spc="150" normalizeH="0" baseline="0" noProof="0" dirty="0" smtClean="0">
                <a:ln>
                  <a:noFill/>
                </a:ln>
                <a:solidFill>
                  <a:prstClr val="black"/>
                </a:solidFill>
                <a:effectLst/>
                <a:uLnTx/>
                <a:uFillTx/>
                <a:latin typeface="Arial"/>
                <a:ea typeface="微软雅黑"/>
                <a:cs typeface="Arial"/>
              </a:rPr>
              <a:t>[2020]35</a:t>
            </a:r>
            <a:r>
              <a:rPr kumimoji="0" lang="zh-CN" altLang="en-US" sz="2000" b="0" i="0" u="none" strike="noStrike" kern="1200" cap="none" spc="150" normalizeH="0" baseline="0" noProof="0" dirty="0" smtClean="0">
                <a:ln>
                  <a:noFill/>
                </a:ln>
                <a:solidFill>
                  <a:prstClr val="black"/>
                </a:solidFill>
                <a:effectLst/>
                <a:uLnTx/>
                <a:uFillTx/>
                <a:latin typeface="Arial"/>
                <a:ea typeface="微软雅黑"/>
                <a:cs typeface="Arial"/>
              </a:rPr>
              <a:t>号）</a:t>
            </a:r>
            <a:endParaRPr kumimoji="0" lang="zh-CN" altLang="zh-CN" sz="2800" b="0" i="0" u="none" strike="noStrike" kern="1200" cap="none" spc="150" normalizeH="0" baseline="0" noProof="0" dirty="0">
              <a:ln>
                <a:noFill/>
              </a:ln>
              <a:solidFill>
                <a:prstClr val="black"/>
              </a:solidFill>
              <a:effectLst/>
              <a:uLnTx/>
              <a:uFillTx/>
              <a:latin typeface="Arial"/>
              <a:ea typeface="微软雅黑"/>
              <a:cs typeface="Arial"/>
            </a:endParaRPr>
          </a:p>
        </p:txBody>
      </p:sp>
      <p:sp>
        <p:nvSpPr>
          <p:cNvPr id="94" name="文本框 93"/>
          <p:cNvSpPr txBox="1"/>
          <p:nvPr>
            <p:custDataLst>
              <p:tags r:id="rId6"/>
            </p:custDataLst>
          </p:nvPr>
        </p:nvSpPr>
        <p:spPr>
          <a:xfrm>
            <a:off x="412433" y="484346"/>
            <a:ext cx="7486650" cy="472440"/>
          </a:xfrm>
          <a:prstGeom prst="rect">
            <a:avLst/>
          </a:prstGeom>
          <a:noFill/>
        </p:spPr>
        <p:txBody>
          <a:bodyPr wrap="square" lIns="67500" tIns="35100" rIns="67500" bIns="35100" rtlCol="0">
            <a:normAutofit fontScale="90000" lnSpcReduction="20000"/>
          </a:bodyPr>
          <a:lstStyle/>
          <a:p>
            <a:pPr marL="0" marR="0" lvl="0" indent="0" algn="l" defTabSz="685800" rtl="0" eaLnBrk="1" fontAlgn="auto" latinLnBrk="0" hangingPunct="1">
              <a:lnSpc>
                <a:spcPct val="120000"/>
              </a:lnSpc>
              <a:spcBef>
                <a:spcPts val="225"/>
              </a:spcBef>
              <a:spcAft>
                <a:spcPts val="225"/>
              </a:spcAft>
              <a:buClrTx/>
              <a:buSzTx/>
              <a:buFontTx/>
              <a:buNone/>
              <a:tabLst/>
              <a:defRPr/>
            </a:pPr>
            <a:r>
              <a:rPr lang="zh-CN" altLang="en-US" sz="2700" b="1" spc="225" dirty="0" smtClean="0">
                <a:solidFill>
                  <a:prstClr val="black">
                    <a:lumMod val="75000"/>
                    <a:lumOff val="25000"/>
                  </a:prstClr>
                </a:solidFill>
                <a:latin typeface="微软雅黑" panose="020B0503020204020204" pitchFamily="34" charset="-122"/>
                <a:ea typeface="微软雅黑" panose="020B0503020204020204" pitchFamily="34" charset="-122"/>
                <a:cs typeface="Arial"/>
              </a:rPr>
              <a:t>宅基地审批及权属登记涉及的相关法律规范</a:t>
            </a:r>
            <a:endParaRPr kumimoji="0" lang="zh-CN" altLang="en-US" sz="2700" b="1" i="0" u="none" strike="noStrike" kern="1200" cap="none" spc="225"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Arial"/>
            </a:endParaRPr>
          </a:p>
        </p:txBody>
      </p:sp>
    </p:spTree>
    <p:custDataLst>
      <p:tags r:id="rId1"/>
    </p:custDataLst>
    <p:extLst>
      <p:ext uri="{BB962C8B-B14F-4D97-AF65-F5344CB8AC3E}">
        <p14:creationId xmlns:p14="http://schemas.microsoft.com/office/powerpoint/2010/main" val="67047522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2"/>
            </p:custDataLst>
          </p:nvPr>
        </p:nvSpPr>
        <p:spPr>
          <a:xfrm>
            <a:off x="412233" y="1374352"/>
            <a:ext cx="8522271" cy="3374908"/>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17" name="矩形 16"/>
          <p:cNvSpPr/>
          <p:nvPr>
            <p:custDataLst>
              <p:tags r:id="rId3"/>
            </p:custDataLst>
          </p:nvPr>
        </p:nvSpPr>
        <p:spPr>
          <a:xfrm>
            <a:off x="250372" y="1254400"/>
            <a:ext cx="8490857" cy="3306429"/>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1" name="任意多边形: 形状 90"/>
          <p:cNvSpPr/>
          <p:nvPr>
            <p:custDataLst>
              <p:tags r:id="rId4"/>
            </p:custDataLst>
          </p:nvPr>
        </p:nvSpPr>
        <p:spPr>
          <a:xfrm>
            <a:off x="8064340" y="4358683"/>
            <a:ext cx="946310" cy="494348"/>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3" name="文本框 92"/>
          <p:cNvSpPr txBox="1"/>
          <p:nvPr>
            <p:custDataLst>
              <p:tags r:id="rId5"/>
            </p:custDataLst>
          </p:nvPr>
        </p:nvSpPr>
        <p:spPr>
          <a:xfrm>
            <a:off x="398382" y="1317997"/>
            <a:ext cx="8139113" cy="3040686"/>
          </a:xfrm>
          <a:prstGeom prst="rect">
            <a:avLst/>
          </a:prstGeom>
          <a:noFill/>
        </p:spPr>
        <p:txBody>
          <a:bodyPr wrap="square" lIns="67500" tIns="35100" rIns="67500" bIns="35100" rtlCol="0" anchor="ctr" anchorCtr="0">
            <a:normAutofit fontScale="77500" lnSpcReduction="20000"/>
          </a:bodyPr>
          <a:lstStyle>
            <a:defPPr>
              <a:defRPr lang="zh-CN"/>
            </a:defPPr>
            <a:lvl1pPr fontAlgn="auto">
              <a:lnSpc>
                <a:spcPct val="130000"/>
              </a:lnSpc>
              <a:spcAft>
                <a:spcPts val="1000"/>
              </a:spcAft>
              <a:defRPr sz="1600" spc="150"/>
            </a:lvl1pPr>
          </a:lstStyle>
          <a:p>
            <a:r>
              <a:rPr lang="en-US" altLang="zh-CN" dirty="0" smtClean="0"/>
              <a:t>     </a:t>
            </a:r>
          </a:p>
          <a:p>
            <a:endParaRPr lang="en-US" altLang="zh-CN" dirty="0"/>
          </a:p>
          <a:p>
            <a:r>
              <a:rPr lang="en-US" altLang="zh-CN" sz="3400" dirty="0" smtClean="0"/>
              <a:t>       1</a:t>
            </a:r>
            <a:r>
              <a:rPr lang="zh-CN" altLang="zh-CN" sz="3400" dirty="0"/>
              <a:t>、</a:t>
            </a:r>
            <a:r>
              <a:rPr lang="zh-CN" altLang="zh-CN" sz="3400" dirty="0" smtClean="0"/>
              <a:t>集体所有</a:t>
            </a:r>
            <a:r>
              <a:rPr lang="en-US" altLang="zh-CN" sz="3400" dirty="0" smtClean="0"/>
              <a:t>             2</a:t>
            </a:r>
            <a:r>
              <a:rPr lang="zh-CN" altLang="zh-CN" sz="3400" dirty="0"/>
              <a:t>、成员使用</a:t>
            </a:r>
          </a:p>
          <a:p>
            <a:r>
              <a:rPr lang="en-US" altLang="zh-CN" sz="3400" dirty="0" smtClean="0"/>
              <a:t>       3</a:t>
            </a:r>
            <a:r>
              <a:rPr lang="zh-CN" altLang="zh-CN" sz="3400" dirty="0"/>
              <a:t>、一户一</a:t>
            </a:r>
            <a:r>
              <a:rPr lang="zh-CN" altLang="zh-CN" sz="3400" dirty="0" smtClean="0"/>
              <a:t>宅</a:t>
            </a:r>
            <a:r>
              <a:rPr lang="en-US" altLang="zh-CN" sz="3400" dirty="0" smtClean="0"/>
              <a:t>             4</a:t>
            </a:r>
            <a:r>
              <a:rPr lang="zh-CN" altLang="zh-CN" sz="3400" dirty="0"/>
              <a:t>、限定</a:t>
            </a:r>
            <a:r>
              <a:rPr lang="zh-CN" altLang="zh-CN" sz="3400" dirty="0" smtClean="0"/>
              <a:t>面积</a:t>
            </a:r>
            <a:endParaRPr lang="en-US" altLang="zh-CN" sz="3400" dirty="0" smtClean="0"/>
          </a:p>
          <a:p>
            <a:r>
              <a:rPr lang="en-US" altLang="zh-CN" sz="3400" dirty="0" smtClean="0"/>
              <a:t>       5</a:t>
            </a:r>
            <a:r>
              <a:rPr lang="zh-CN" altLang="zh-CN" sz="3400" dirty="0"/>
              <a:t>、无偿</a:t>
            </a:r>
            <a:r>
              <a:rPr lang="zh-CN" altLang="zh-CN" sz="3400" dirty="0" smtClean="0"/>
              <a:t>取得</a:t>
            </a:r>
            <a:r>
              <a:rPr lang="en-US" altLang="zh-CN" sz="3400" dirty="0" smtClean="0"/>
              <a:t>             6</a:t>
            </a:r>
            <a:r>
              <a:rPr lang="zh-CN" altLang="zh-CN" sz="3400" dirty="0"/>
              <a:t>、长期占有</a:t>
            </a:r>
          </a:p>
          <a:p>
            <a:r>
              <a:rPr lang="en-US" altLang="zh-CN" sz="3400" dirty="0" smtClean="0"/>
              <a:t>       7</a:t>
            </a:r>
            <a:r>
              <a:rPr lang="zh-CN" altLang="zh-CN" sz="3400" dirty="0"/>
              <a:t>、规划管</a:t>
            </a:r>
            <a:r>
              <a:rPr lang="zh-CN" altLang="zh-CN" sz="3400" dirty="0" smtClean="0"/>
              <a:t>控</a:t>
            </a:r>
            <a:r>
              <a:rPr lang="en-US" altLang="zh-CN" sz="3400" dirty="0" smtClean="0"/>
              <a:t>             8</a:t>
            </a:r>
            <a:r>
              <a:rPr lang="zh-CN" altLang="zh-CN" sz="3400" dirty="0"/>
              <a:t>、内部流传</a:t>
            </a:r>
          </a:p>
          <a:p>
            <a:endParaRPr lang="zh-CN" altLang="zh-CN" dirty="0"/>
          </a:p>
          <a:p>
            <a:pPr marL="0" marR="0" lvl="0" indent="0" algn="l" defTabSz="685800" rtl="0" eaLnBrk="1" fontAlgn="auto" latinLnBrk="0" hangingPunct="1">
              <a:lnSpc>
                <a:spcPct val="130000"/>
              </a:lnSpc>
              <a:spcBef>
                <a:spcPts val="0"/>
              </a:spcBef>
              <a:spcAft>
                <a:spcPts val="1000"/>
              </a:spcAft>
              <a:buClrTx/>
              <a:buSzTx/>
              <a:buFontTx/>
              <a:buNone/>
              <a:tabLst/>
              <a:defRPr/>
            </a:pPr>
            <a:endParaRPr kumimoji="0" lang="zh-CN" altLang="zh-CN" sz="2800" b="0" i="0" u="none" strike="noStrike" kern="1200" cap="none" spc="150" normalizeH="0" baseline="0" noProof="0" dirty="0">
              <a:ln>
                <a:noFill/>
              </a:ln>
              <a:solidFill>
                <a:prstClr val="black"/>
              </a:solidFill>
              <a:effectLst/>
              <a:uLnTx/>
              <a:uFillTx/>
              <a:latin typeface="Arial"/>
              <a:ea typeface="微软雅黑"/>
              <a:cs typeface="Arial"/>
            </a:endParaRPr>
          </a:p>
        </p:txBody>
      </p:sp>
      <p:sp>
        <p:nvSpPr>
          <p:cNvPr id="94" name="文本框 93"/>
          <p:cNvSpPr txBox="1"/>
          <p:nvPr>
            <p:custDataLst>
              <p:tags r:id="rId6"/>
            </p:custDataLst>
          </p:nvPr>
        </p:nvSpPr>
        <p:spPr>
          <a:xfrm>
            <a:off x="398382" y="485764"/>
            <a:ext cx="7486650" cy="472440"/>
          </a:xfrm>
          <a:prstGeom prst="rect">
            <a:avLst/>
          </a:prstGeom>
          <a:noFill/>
        </p:spPr>
        <p:txBody>
          <a:bodyPr wrap="square" lIns="67500" tIns="35100" rIns="67500" bIns="35100" rtlCol="0">
            <a:noAutofit/>
          </a:bodyPr>
          <a:lstStyle/>
          <a:p>
            <a:pPr lvl="0">
              <a:lnSpc>
                <a:spcPct val="120000"/>
              </a:lnSpc>
              <a:spcBef>
                <a:spcPts val="225"/>
              </a:spcBef>
              <a:spcAft>
                <a:spcPts val="225"/>
              </a:spcAft>
            </a:pPr>
            <a:r>
              <a:rPr lang="zh-CN" altLang="zh-CN" sz="2800" b="1" dirty="0"/>
              <a:t>宅基地的基本特征</a:t>
            </a:r>
            <a:endParaRPr kumimoji="0" lang="zh-CN" altLang="en-US" sz="2800" b="1" i="0" u="none" strike="noStrike" kern="1200" cap="none" spc="225"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Arial"/>
            </a:endParaRPr>
          </a:p>
        </p:txBody>
      </p:sp>
    </p:spTree>
    <p:custDataLst>
      <p:tags r:id="rId1"/>
    </p:custDataLst>
    <p:extLst>
      <p:ext uri="{BB962C8B-B14F-4D97-AF65-F5344CB8AC3E}">
        <p14:creationId xmlns:p14="http://schemas.microsoft.com/office/powerpoint/2010/main" val="89868045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 name="流程图: 数据 12"/>
          <p:cNvSpPr/>
          <p:nvPr>
            <p:custDataLst>
              <p:tags r:id="rId2"/>
            </p:custDataLst>
          </p:nvPr>
        </p:nvSpPr>
        <p:spPr>
          <a:xfrm flipH="1">
            <a:off x="0" y="0"/>
            <a:ext cx="9144000" cy="5143691"/>
          </a:xfrm>
          <a:prstGeom prst="flowChartInputOutpu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14" name="矩形 13"/>
          <p:cNvSpPr/>
          <p:nvPr>
            <p:custDataLst>
              <p:tags r:id="rId3"/>
            </p:custDataLst>
          </p:nvPr>
        </p:nvSpPr>
        <p:spPr>
          <a:xfrm>
            <a:off x="0" y="920254"/>
            <a:ext cx="9144000" cy="3685226"/>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18" name="文本框 17"/>
          <p:cNvSpPr txBox="1"/>
          <p:nvPr>
            <p:custDataLst>
              <p:tags r:id="rId4"/>
            </p:custDataLst>
          </p:nvPr>
        </p:nvSpPr>
        <p:spPr>
          <a:xfrm>
            <a:off x="502412" y="225266"/>
            <a:ext cx="5652446" cy="569316"/>
          </a:xfrm>
          <a:prstGeom prst="rect">
            <a:avLst/>
          </a:prstGeom>
          <a:noFill/>
          <a:ln>
            <a:noFill/>
          </a:ln>
        </p:spPr>
        <p:txBody>
          <a:bodyPr wrap="square" lIns="68580" tIns="34290" rIns="68580" bIns="34290" rtlCol="0">
            <a:normAutofit fontScale="97500"/>
          </a:bodyPr>
          <a:lstStyle/>
          <a:p>
            <a:pPr lvl="0"/>
            <a:r>
              <a:rPr lang="zh-CN" altLang="en-US" sz="2400" dirty="0" smtClean="0"/>
              <a:t>宅基地上房屋</a:t>
            </a:r>
            <a:r>
              <a:rPr lang="zh-CN" altLang="zh-CN" sz="2400" dirty="0" smtClean="0"/>
              <a:t>与</a:t>
            </a:r>
            <a:r>
              <a:rPr lang="zh-CN" altLang="zh-CN" sz="2400" dirty="0"/>
              <a:t>商品房的区别</a:t>
            </a:r>
            <a:endParaRPr kumimoji="0" lang="zh-CN" altLang="en-US" sz="2400" b="1" i="0" u="none" strike="noStrike" kern="1200" cap="none" spc="225"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2" name="矩形 1"/>
          <p:cNvSpPr/>
          <p:nvPr>
            <p:custDataLst>
              <p:tags r:id="rId5"/>
            </p:custDataLst>
          </p:nvPr>
        </p:nvSpPr>
        <p:spPr>
          <a:xfrm>
            <a:off x="426228" y="1159663"/>
            <a:ext cx="8291545" cy="3238500"/>
          </a:xfrm>
          <a:prstGeom prst="rect">
            <a:avLst/>
          </a:prstGeom>
        </p:spPr>
        <p:txBody>
          <a:bodyPr wrap="square" lIns="68580" tIns="34290" rIns="68580" bIns="34290">
            <a:noAutofit/>
          </a:bodyPr>
          <a:lstStyle/>
          <a:p>
            <a:r>
              <a:rPr lang="en-US" altLang="zh-CN" sz="2000" dirty="0" smtClean="0"/>
              <a:t> 1</a:t>
            </a:r>
            <a:r>
              <a:rPr lang="zh-CN" altLang="zh-CN" sz="2000" dirty="0"/>
              <a:t>、土地性质不同</a:t>
            </a:r>
          </a:p>
          <a:p>
            <a:r>
              <a:rPr lang="en-US" altLang="zh-CN" sz="2000" dirty="0" smtClean="0"/>
              <a:t>       </a:t>
            </a:r>
            <a:r>
              <a:rPr lang="zh-CN" altLang="zh-CN" sz="2000" dirty="0" smtClean="0"/>
              <a:t>农</a:t>
            </a:r>
            <a:r>
              <a:rPr lang="zh-CN" altLang="zh-CN" sz="2000" dirty="0"/>
              <a:t>房建设占用集体所有土地，商品房则占用国有建设用地。</a:t>
            </a:r>
          </a:p>
          <a:p>
            <a:r>
              <a:rPr lang="en-US" altLang="zh-CN" sz="2000" dirty="0"/>
              <a:t> </a:t>
            </a:r>
            <a:r>
              <a:rPr lang="en-US" altLang="zh-CN" sz="2000" dirty="0" smtClean="0"/>
              <a:t>2</a:t>
            </a:r>
            <a:r>
              <a:rPr lang="zh-CN" altLang="zh-CN" sz="2000" dirty="0"/>
              <a:t>、取得方式不同</a:t>
            </a:r>
          </a:p>
          <a:p>
            <a:r>
              <a:rPr lang="en-US" altLang="zh-CN" sz="2000" dirty="0" smtClean="0"/>
              <a:t>       </a:t>
            </a:r>
            <a:r>
              <a:rPr lang="zh-CN" altLang="zh-CN" sz="2000" dirty="0" smtClean="0"/>
              <a:t>农</a:t>
            </a:r>
            <a:r>
              <a:rPr lang="zh-CN" altLang="zh-CN" sz="2000" dirty="0"/>
              <a:t>房只允许符合条件的农村集体经济组织成员申请宅基地进行建设，商品房是由具有房地产开发资质的企业取得国有建设用地开发建设。</a:t>
            </a:r>
          </a:p>
          <a:p>
            <a:r>
              <a:rPr lang="en-US" altLang="zh-CN" sz="2000" dirty="0" smtClean="0"/>
              <a:t> 3</a:t>
            </a:r>
            <a:r>
              <a:rPr lang="zh-CN" altLang="zh-CN" sz="2000" dirty="0"/>
              <a:t>、土地使用年限不同</a:t>
            </a:r>
          </a:p>
          <a:p>
            <a:r>
              <a:rPr lang="en-US" altLang="zh-CN" sz="2000" dirty="0" smtClean="0"/>
              <a:t>       </a:t>
            </a:r>
            <a:r>
              <a:rPr lang="zh-CN" altLang="zh-CN" sz="2000" dirty="0" smtClean="0"/>
              <a:t>现行</a:t>
            </a:r>
            <a:r>
              <a:rPr lang="zh-CN" altLang="zh-CN" sz="2000" dirty="0"/>
              <a:t>法律和政策没有具体规定农村宅基地使用权期限；商品住房用地的土地使用年限一般是</a:t>
            </a:r>
            <a:r>
              <a:rPr lang="en-US" altLang="zh-CN" sz="2000" dirty="0"/>
              <a:t>70</a:t>
            </a:r>
            <a:r>
              <a:rPr lang="zh-CN" altLang="zh-CN" sz="2000" dirty="0"/>
              <a:t>年，土地使用权期限届满的，自动续期。</a:t>
            </a:r>
          </a:p>
          <a:p>
            <a:r>
              <a:rPr lang="en-US" altLang="zh-CN" sz="2000" dirty="0" smtClean="0"/>
              <a:t> 4</a:t>
            </a:r>
            <a:r>
              <a:rPr lang="zh-CN" altLang="zh-CN" sz="2000" dirty="0"/>
              <a:t>、交易条件不同</a:t>
            </a:r>
          </a:p>
          <a:p>
            <a:r>
              <a:rPr lang="en-US" altLang="zh-CN" sz="2000" dirty="0" smtClean="0"/>
              <a:t>       </a:t>
            </a:r>
            <a:r>
              <a:rPr lang="zh-CN" altLang="zh-CN" sz="2000" dirty="0" smtClean="0"/>
              <a:t>农</a:t>
            </a:r>
            <a:r>
              <a:rPr lang="zh-CN" altLang="zh-CN" sz="2000" dirty="0"/>
              <a:t>房只能在本集体经济组织内部经批准后交易给符合宅基地分配资格的成员；商品房可以在市场上出售、租赁和抵押，交易自由。</a:t>
            </a:r>
          </a:p>
        </p:txBody>
      </p:sp>
    </p:spTree>
    <p:custDataLst>
      <p:tags r:id="rId1"/>
    </p:custDataLst>
    <p:extLst>
      <p:ext uri="{BB962C8B-B14F-4D97-AF65-F5344CB8AC3E}">
        <p14:creationId xmlns:p14="http://schemas.microsoft.com/office/powerpoint/2010/main" val="42780388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2"/>
            </p:custDataLst>
          </p:nvPr>
        </p:nvSpPr>
        <p:spPr>
          <a:xfrm>
            <a:off x="277474" y="807194"/>
            <a:ext cx="7044032" cy="3424271"/>
          </a:xfrm>
        </p:spPr>
        <p:txBody>
          <a:bodyPr wrap="square" anchor="t" anchorCtr="0">
            <a:normAutofit/>
          </a:bodyPr>
          <a:lstStyle/>
          <a:p>
            <a:r>
              <a:rPr lang="zh-CN" altLang="en-US" sz="2400" dirty="0" smtClean="0">
                <a:latin typeface="Arial" panose="020B0604020202020204" pitchFamily="34" charset="0"/>
                <a:ea typeface="微软雅黑" panose="020B0503020204020204" pitchFamily="34" charset="-122"/>
                <a:sym typeface="+mn-ea"/>
              </a:rPr>
              <a:t>                         </a:t>
            </a:r>
            <a:r>
              <a:rPr lang="en-US" altLang="zh-CN" sz="2400" dirty="0" smtClean="0">
                <a:latin typeface="Arial" panose="020B0604020202020204" pitchFamily="34" charset="0"/>
                <a:ea typeface="微软雅黑" panose="020B0503020204020204" pitchFamily="34" charset="-122"/>
                <a:sym typeface="+mn-ea"/>
              </a:rPr>
              <a:t/>
            </a:r>
            <a:br>
              <a:rPr lang="en-US" altLang="zh-CN" sz="2400" dirty="0" smtClean="0">
                <a:latin typeface="Arial" panose="020B0604020202020204" pitchFamily="34" charset="0"/>
                <a:ea typeface="微软雅黑" panose="020B0503020204020204" pitchFamily="34" charset="-122"/>
                <a:sym typeface="+mn-ea"/>
              </a:rPr>
            </a:br>
            <a:r>
              <a:rPr lang="en-US" altLang="zh-CN" sz="2400" dirty="0" smtClean="0">
                <a:latin typeface="Arial" panose="020B0604020202020204" pitchFamily="34" charset="0"/>
                <a:ea typeface="微软雅黑" panose="020B0503020204020204" pitchFamily="34" charset="-122"/>
                <a:sym typeface="+mn-ea"/>
              </a:rPr>
              <a:t/>
            </a:r>
            <a:br>
              <a:rPr lang="en-US" altLang="zh-CN" sz="2400" dirty="0" smtClean="0">
                <a:latin typeface="Arial" panose="020B0604020202020204" pitchFamily="34" charset="0"/>
                <a:ea typeface="微软雅黑" panose="020B0503020204020204" pitchFamily="34" charset="-122"/>
                <a:sym typeface="+mn-ea"/>
              </a:rPr>
            </a:br>
            <a:r>
              <a:rPr lang="en-US" altLang="zh-CN" sz="2400" dirty="0" smtClean="0">
                <a:latin typeface="Arial" panose="020B0604020202020204" pitchFamily="34" charset="0"/>
                <a:ea typeface="微软雅黑" panose="020B0503020204020204" pitchFamily="34" charset="-122"/>
                <a:sym typeface="+mn-ea"/>
              </a:rPr>
              <a:t>    </a:t>
            </a:r>
            <a:r>
              <a:rPr lang="zh-CN" altLang="en-US" sz="2400" dirty="0" smtClean="0"/>
              <a:t>二、宅基地及地上房屋建设审批流程</a:t>
            </a:r>
            <a:r>
              <a:rPr lang="en-US" altLang="zh-CN" sz="2400" dirty="0" smtClean="0"/>
              <a:t/>
            </a:r>
            <a:br>
              <a:rPr lang="en-US" altLang="zh-CN" sz="2400" dirty="0" smtClean="0"/>
            </a:br>
            <a:r>
              <a:rPr lang="en-US" altLang="zh-CN" sz="2400" dirty="0" smtClean="0"/>
              <a:t>      </a:t>
            </a:r>
            <a:br>
              <a:rPr lang="en-US" altLang="zh-CN" sz="2400" dirty="0" smtClean="0"/>
            </a:br>
            <a:r>
              <a:rPr lang="zh-CN" altLang="zh-CN" sz="2400" dirty="0"/>
              <a:t/>
            </a:r>
            <a:br>
              <a:rPr lang="zh-CN" altLang="zh-CN" sz="2400" dirty="0"/>
            </a:br>
            <a:endParaRPr lang="zh-CN" altLang="en-US" sz="2400" dirty="0">
              <a:latin typeface="Arial" panose="020B0604020202020204" pitchFamily="34" charset="0"/>
              <a:ea typeface="微软雅黑" panose="020B0503020204020204" pitchFamily="34" charset="-122"/>
              <a:sym typeface="+mn-ea"/>
            </a:endParaRPr>
          </a:p>
        </p:txBody>
      </p:sp>
      <p:sp>
        <p:nvSpPr>
          <p:cNvPr id="24" name="矩形 23"/>
          <p:cNvSpPr/>
          <p:nvPr>
            <p:custDataLst>
              <p:tags r:id="rId3"/>
            </p:custDataLst>
          </p:nvPr>
        </p:nvSpPr>
        <p:spPr>
          <a:xfrm>
            <a:off x="7497025" y="2009546"/>
            <a:ext cx="13335" cy="16335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rm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Arial"/>
              <a:ea typeface="微软雅黑"/>
              <a:cs typeface="Arial"/>
            </a:endParaRPr>
          </a:p>
        </p:txBody>
      </p:sp>
    </p:spTree>
    <p:custDataLst>
      <p:tags r:id="rId1"/>
    </p:custDataLst>
    <p:extLst>
      <p:ext uri="{BB962C8B-B14F-4D97-AF65-F5344CB8AC3E}">
        <p14:creationId xmlns:p14="http://schemas.microsoft.com/office/powerpoint/2010/main" val="333078119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2"/>
            </p:custDataLst>
          </p:nvPr>
        </p:nvSpPr>
        <p:spPr>
          <a:xfrm>
            <a:off x="412233" y="1374352"/>
            <a:ext cx="8522271" cy="3374908"/>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17" name="矩形 16"/>
          <p:cNvSpPr/>
          <p:nvPr>
            <p:custDataLst>
              <p:tags r:id="rId3"/>
            </p:custDataLst>
          </p:nvPr>
        </p:nvSpPr>
        <p:spPr>
          <a:xfrm>
            <a:off x="250372" y="1254400"/>
            <a:ext cx="8490857" cy="3306429"/>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1" lang="zh-CN" altLang="en-US" sz="12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1" name="任意多边形: 形状 90"/>
          <p:cNvSpPr/>
          <p:nvPr>
            <p:custDataLst>
              <p:tags r:id="rId4"/>
            </p:custDataLst>
          </p:nvPr>
        </p:nvSpPr>
        <p:spPr>
          <a:xfrm>
            <a:off x="8064340" y="4358683"/>
            <a:ext cx="946310" cy="494348"/>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marL="0" marR="0" lvl="0" indent="0" algn="ctr" defTabSz="685800" rtl="0" eaLnBrk="1" fontAlgn="auto" latinLnBrk="0" hangingPunct="1">
              <a:lnSpc>
                <a:spcPct val="12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Arial"/>
            </a:endParaRPr>
          </a:p>
        </p:txBody>
      </p:sp>
      <p:sp>
        <p:nvSpPr>
          <p:cNvPr id="93" name="文本框 92"/>
          <p:cNvSpPr txBox="1"/>
          <p:nvPr>
            <p:custDataLst>
              <p:tags r:id="rId5"/>
            </p:custDataLst>
          </p:nvPr>
        </p:nvSpPr>
        <p:spPr>
          <a:xfrm>
            <a:off x="398382" y="1317997"/>
            <a:ext cx="8139113" cy="2623120"/>
          </a:xfrm>
          <a:prstGeom prst="rect">
            <a:avLst/>
          </a:prstGeom>
          <a:noFill/>
        </p:spPr>
        <p:txBody>
          <a:bodyPr wrap="square" lIns="67500" tIns="35100" rIns="67500" bIns="35100" rtlCol="0" anchor="ctr" anchorCtr="0">
            <a:normAutofit/>
          </a:bodyPr>
          <a:lstStyle>
            <a:defPPr>
              <a:defRPr lang="zh-CN"/>
            </a:defPPr>
            <a:lvl1pPr fontAlgn="auto">
              <a:lnSpc>
                <a:spcPct val="130000"/>
              </a:lnSpc>
              <a:spcAft>
                <a:spcPts val="1000"/>
              </a:spcAft>
              <a:defRPr sz="1600" spc="150"/>
            </a:lvl1pPr>
          </a:lstStyle>
          <a:p>
            <a:r>
              <a:rPr lang="en-US" altLang="zh-CN" sz="2400" dirty="0" smtClean="0"/>
              <a:t>      </a:t>
            </a:r>
            <a:r>
              <a:rPr lang="zh-CN" altLang="zh-CN" sz="2400" dirty="0" smtClean="0"/>
              <a:t>渝</a:t>
            </a:r>
            <a:r>
              <a:rPr lang="zh-CN" altLang="zh-CN" sz="2400" dirty="0"/>
              <a:t>北区农村宅基地用地标准为每人不超出</a:t>
            </a:r>
            <a:r>
              <a:rPr lang="en-US" altLang="zh-CN" sz="2400" dirty="0"/>
              <a:t>25</a:t>
            </a:r>
            <a:r>
              <a:rPr lang="zh-CN" altLang="zh-CN" sz="2400" dirty="0"/>
              <a:t>㎡</a:t>
            </a:r>
            <a:r>
              <a:rPr lang="zh-CN" altLang="zh-CN" sz="2400" dirty="0" smtClean="0"/>
              <a:t>、</a:t>
            </a:r>
            <a:r>
              <a:rPr lang="zh-CN" altLang="en-US" sz="2400" dirty="0" smtClean="0"/>
              <a:t>房屋</a:t>
            </a:r>
            <a:r>
              <a:rPr lang="zh-CN" altLang="zh-CN" sz="2400" dirty="0" smtClean="0"/>
              <a:t>建筑面积</a:t>
            </a:r>
            <a:r>
              <a:rPr lang="zh-CN" altLang="zh-CN" sz="2400" dirty="0"/>
              <a:t>标准为每人不超出</a:t>
            </a:r>
            <a:r>
              <a:rPr lang="en-US" altLang="zh-CN" sz="2400" dirty="0"/>
              <a:t>75</a:t>
            </a:r>
            <a:r>
              <a:rPr lang="zh-CN" altLang="zh-CN" sz="2400" dirty="0"/>
              <a:t>㎡，</a:t>
            </a:r>
            <a:r>
              <a:rPr lang="en-US" altLang="zh-CN" sz="2400" dirty="0"/>
              <a:t>3</a:t>
            </a:r>
            <a:r>
              <a:rPr lang="zh-CN" altLang="zh-CN" sz="2400" dirty="0"/>
              <a:t>人以下户按</a:t>
            </a:r>
            <a:r>
              <a:rPr lang="en-US" altLang="zh-CN" sz="2400" dirty="0"/>
              <a:t>3</a:t>
            </a:r>
            <a:r>
              <a:rPr lang="zh-CN" altLang="zh-CN" sz="2400" dirty="0"/>
              <a:t>人计算，</a:t>
            </a:r>
            <a:r>
              <a:rPr lang="en-US" altLang="zh-CN" sz="2400" dirty="0"/>
              <a:t>4</a:t>
            </a:r>
            <a:r>
              <a:rPr lang="zh-CN" altLang="zh-CN" sz="2400" dirty="0"/>
              <a:t>人户按</a:t>
            </a:r>
            <a:r>
              <a:rPr lang="en-US" altLang="zh-CN" sz="2400" dirty="0"/>
              <a:t>4</a:t>
            </a:r>
            <a:r>
              <a:rPr lang="zh-CN" altLang="zh-CN" sz="2400" dirty="0"/>
              <a:t>人计算，</a:t>
            </a:r>
            <a:r>
              <a:rPr lang="en-US" altLang="zh-CN" sz="2400" dirty="0"/>
              <a:t>5</a:t>
            </a:r>
            <a:r>
              <a:rPr lang="zh-CN" altLang="zh-CN" sz="2400" dirty="0"/>
              <a:t>人以上户按</a:t>
            </a:r>
            <a:r>
              <a:rPr lang="en-US" altLang="zh-CN" sz="2400" dirty="0"/>
              <a:t>5</a:t>
            </a:r>
            <a:r>
              <a:rPr lang="zh-CN" altLang="zh-CN" sz="2400" dirty="0"/>
              <a:t>人计算</a:t>
            </a:r>
            <a:r>
              <a:rPr lang="zh-CN" altLang="zh-CN" sz="2400" dirty="0" smtClean="0"/>
              <a:t>。</a:t>
            </a:r>
            <a:r>
              <a:rPr lang="zh-CN" altLang="en-US" sz="2400" dirty="0" smtClean="0"/>
              <a:t>楼层</a:t>
            </a:r>
            <a:r>
              <a:rPr lang="zh-CN" altLang="zh-CN" sz="2400" dirty="0" smtClean="0"/>
              <a:t>原则上</a:t>
            </a:r>
            <a:r>
              <a:rPr lang="zh-CN" altLang="zh-CN" sz="2400" dirty="0"/>
              <a:t>不得超过三层，建筑高度不得超过</a:t>
            </a:r>
            <a:r>
              <a:rPr lang="en-US" altLang="zh-CN" sz="2400" dirty="0"/>
              <a:t>12</a:t>
            </a:r>
            <a:r>
              <a:rPr lang="zh-CN" altLang="zh-CN" sz="2400" dirty="0"/>
              <a:t>米。</a:t>
            </a:r>
          </a:p>
        </p:txBody>
      </p:sp>
      <p:sp>
        <p:nvSpPr>
          <p:cNvPr id="94" name="文本框 93"/>
          <p:cNvSpPr txBox="1"/>
          <p:nvPr>
            <p:custDataLst>
              <p:tags r:id="rId6"/>
            </p:custDataLst>
          </p:nvPr>
        </p:nvSpPr>
        <p:spPr>
          <a:xfrm>
            <a:off x="412433" y="484346"/>
            <a:ext cx="7486650" cy="472440"/>
          </a:xfrm>
          <a:prstGeom prst="rect">
            <a:avLst/>
          </a:prstGeom>
          <a:noFill/>
        </p:spPr>
        <p:txBody>
          <a:bodyPr wrap="square" lIns="67500" tIns="35100" rIns="67500" bIns="35100" rtlCol="0">
            <a:noAutofit/>
          </a:bodyPr>
          <a:lstStyle/>
          <a:p>
            <a:pPr lvl="0">
              <a:lnSpc>
                <a:spcPct val="120000"/>
              </a:lnSpc>
              <a:spcBef>
                <a:spcPts val="225"/>
              </a:spcBef>
              <a:spcAft>
                <a:spcPts val="225"/>
              </a:spcAft>
            </a:pPr>
            <a:r>
              <a:rPr lang="zh-CN" altLang="zh-CN" sz="2800" b="1" dirty="0"/>
              <a:t>渝北区宅基地及房屋建设面积标准</a:t>
            </a:r>
            <a:endParaRPr kumimoji="0" lang="zh-CN" altLang="en-US" sz="2800" b="1" i="0" u="none" strike="noStrike" kern="1200" cap="none" spc="225"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Arial"/>
            </a:endParaRPr>
          </a:p>
        </p:txBody>
      </p:sp>
    </p:spTree>
    <p:custDataLst>
      <p:tags r:id="rId1"/>
    </p:custDataLst>
    <p:extLst>
      <p:ext uri="{BB962C8B-B14F-4D97-AF65-F5344CB8AC3E}">
        <p14:creationId xmlns:p14="http://schemas.microsoft.com/office/powerpoint/2010/main" val="3433987651"/>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10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10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10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10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0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0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0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0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0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1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1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11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11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1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1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1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1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1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2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2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2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2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2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2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2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2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2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3*i*1"/>
  <p:tag name="KSO_WM_UNIT_INDEX" val="1"/>
  <p:tag name="KSO_WM_UNIT_LAYERLEVEL" val="1"/>
  <p:tag name="KSO_WM_UNIT_SUBTYPE" val="h"/>
  <p:tag name="KSO_WM_UNIT_TYPE" val="i"/>
</p:tagLst>
</file>

<file path=ppt/tags/tag12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3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3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3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3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3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4*i*1"/>
  <p:tag name="KSO_WM_UNIT_INDEX" val="1"/>
  <p:tag name="KSO_WM_UNIT_LAYERLEVEL" val="1"/>
  <p:tag name="KSO_WM_UNIT_SUBTYPE" val="h"/>
  <p:tag name="KSO_WM_UNIT_TYPE" val="i"/>
</p:tagLst>
</file>

<file path=ppt/tags/tag13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3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3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3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3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4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4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5*i*1"/>
  <p:tag name="KSO_WM_UNIT_INDEX" val="1"/>
  <p:tag name="KSO_WM_UNIT_LAYERLEVEL" val="1"/>
  <p:tag name="KSO_WM_UNIT_SUBTYPE" val="h"/>
  <p:tag name="KSO_WM_UNIT_TYPE" val="i"/>
</p:tagLst>
</file>

<file path=ppt/tags/tag14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4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4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4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4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4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4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6*i*1"/>
  <p:tag name="KSO_WM_UNIT_INDEX" val="1"/>
  <p:tag name="KSO_WM_UNIT_LAYERLEVEL" val="1"/>
  <p:tag name="KSO_WM_UNIT_SUBTYPE" val="h"/>
  <p:tag name="KSO_WM_UNIT_TYPE" val="i"/>
</p:tagLst>
</file>

<file path=ppt/tags/tag14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5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5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5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5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5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5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7*i*1"/>
  <p:tag name="KSO_WM_UNIT_INDEX" val="1"/>
  <p:tag name="KSO_WM_UNIT_LAYERLEVEL" val="1"/>
  <p:tag name="KSO_WM_UNIT_SUBTYPE" val="h"/>
  <p:tag name="KSO_WM_UNIT_TYPE" val="i"/>
</p:tagLst>
</file>

<file path=ppt/tags/tag15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5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5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5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6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6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6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6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6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8*i*1"/>
  <p:tag name="KSO_WM_UNIT_INDEX" val="1"/>
  <p:tag name="KSO_WM_UNIT_LAYERLEVEL" val="1"/>
  <p:tag name="KSO_WM_UNIT_SUBTYPE" val="h"/>
  <p:tag name="KSO_WM_UNIT_TYPE" val="i"/>
</p:tagLst>
</file>

<file path=ppt/tags/tag16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6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6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6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6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7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ID" val="diagram20205195_1"/>
  <p:tag name="KSO_WM_SLIDE_INDEX" val="1"/>
  <p:tag name="KSO_WM_SLIDE_ITEM_CNT" val="0"/>
  <p:tag name="KSO_WM_SLIDE_LAYOUT" val="a_b_f"/>
  <p:tag name="KSO_WM_SLIDE_LAYOUT_CNT" val="1_1_1"/>
  <p:tag name="KSO_WM_SLIDE_POSITION" val="0*18"/>
  <p:tag name="KSO_WM_SLIDE_SIZE" val="959*522"/>
  <p:tag name="KSO_WM_SLIDE_SUBTYPE" val="pureTxt"/>
  <p:tag name="KSO_WM_SLIDE_TYPE" val="text"/>
  <p:tag name="KSO_WM_TAG_VERSION" val="1.0"/>
  <p:tag name="KSO_WM_TEMPLATE_CATEGORY" val="diagram"/>
  <p:tag name="KSO_WM_TEMPLATE_COLOR_TYPE" val="1"/>
  <p:tag name="KSO_WM_TEMPLATE_INDEX" val="20205195"/>
  <p:tag name="KSO_WM_TEMPLATE_MASTER_TYPE" val="0"/>
  <p:tag name="KSO_WM_TEMPLATE_SUBCATEGORY" val="0"/>
</p:tagLst>
</file>

<file path=ppt/tags/tag17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5195"/>
  <p:tag name="KSO_WM_UNIT_COMPATIBLE" val="0"/>
  <p:tag name="KSO_WM_UNIT_DIAGRAM_ISNUMVISUAL" val="0"/>
  <p:tag name="KSO_WM_UNIT_DIAGRAM_ISREFERUNIT" val="0"/>
  <p:tag name="KSO_WM_UNIT_FILL_BACK_SCHEMECOLOR_INDEX" val="14"/>
  <p:tag name="KSO_WM_UNIT_FILL_BACK_SCHEMECOLOR_INDEX_BRIGHTNESS" val="-0.05"/>
  <p:tag name="KSO_WM_UNIT_FILL_FORE_SCHEMECOLOR_INDEX" val="5"/>
  <p:tag name="KSO_WM_UNIT_FILL_FORE_SCHEMECOLOR_INDEX_BRIGHTNESS" val="0.8"/>
  <p:tag name="KSO_WM_UNIT_FILL_TYPE" val="2"/>
  <p:tag name="KSO_WM_UNIT_HIGHLIGHT" val="0"/>
  <p:tag name="KSO_WM_UNIT_ID" val="diagram20205195_1*i*1"/>
  <p:tag name="KSO_WM_UNIT_INDEX" val="1"/>
  <p:tag name="KSO_WM_UNIT_LAYERLEVEL" val="1"/>
  <p:tag name="KSO_WM_UNIT_TEXT_FILL_FORE_SCHEMECOLOR_INDEX" val="2"/>
  <p:tag name="KSO_WM_UNIT_TEXT_FILL_FORE_SCHEMECOLOR_INDEX_BRIGHTNESS" val="0"/>
  <p:tag name="KSO_WM_UNIT_TEXT_FILL_TYPE" val="1"/>
  <p:tag name="KSO_WM_UNIT_TYPE" val="i"/>
</p:tagLst>
</file>

<file path=ppt/tags/tag17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5195"/>
  <p:tag name="KSO_WM_UNIT_COMPATIBLE" val="0"/>
  <p:tag name="KSO_WM_UNIT_DIAGRAM_ISNUMVISUAL" val="0"/>
  <p:tag name="KSO_WM_UNIT_DIAGRAM_ISREFERUNIT" val="0"/>
  <p:tag name="KSO_WM_UNIT_FILL_FORE_SCHEMECOLOR_INDEX" val="5"/>
  <p:tag name="KSO_WM_UNIT_FILL_FORE_SCHEMECOLOR_INDEX_BRIGHTNESS" val="0.4"/>
  <p:tag name="KSO_WM_UNIT_FILL_TYPE" val="1"/>
  <p:tag name="KSO_WM_UNIT_HIGHLIGHT" val="0"/>
  <p:tag name="KSO_WM_UNIT_ID" val="diagram20205195_1*i*2"/>
  <p:tag name="KSO_WM_UNIT_INDEX" val="2"/>
  <p:tag name="KSO_WM_UNIT_LAYERLEVEL" val="1"/>
  <p:tag name="KSO_WM_UNIT_TEXT_FILL_FORE_SCHEMECOLOR_INDEX" val="2"/>
  <p:tag name="KSO_WM_UNIT_TEXT_FILL_FORE_SCHEMECOLOR_INDEX_BRIGHTNESS" val="0"/>
  <p:tag name="KSO_WM_UNIT_TEXT_FILL_TYPE" val="1"/>
  <p:tag name="KSO_WM_UNIT_TYPE" val="i"/>
</p:tagLst>
</file>

<file path=ppt/tags/tag17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5195"/>
  <p:tag name="KSO_WM_UNIT_COMPATIBLE" val="0"/>
  <p:tag name="KSO_WM_UNIT_DIAGRAM_ISNUMVISUAL" val="0"/>
  <p:tag name="KSO_WM_UNIT_DIAGRAM_ISREFERUNIT" val="0"/>
  <p:tag name="KSO_WM_UNIT_FILL_FORE_SCHEMECOLOR_INDEX" val="5"/>
  <p:tag name="KSO_WM_UNIT_FILL_FORE_SCHEMECOLOR_INDEX_BRIGHTNESS" val="0.8"/>
  <p:tag name="KSO_WM_UNIT_FILL_TYPE" val="1"/>
  <p:tag name="KSO_WM_UNIT_HIGHLIGHT" val="0"/>
  <p:tag name="KSO_WM_UNIT_ID" val="diagram20205195_1*i*4"/>
  <p:tag name="KSO_WM_UNIT_INDEX" val="4"/>
  <p:tag name="KSO_WM_UNIT_LAYERLEVEL" val="1"/>
  <p:tag name="KSO_WM_UNIT_TEXT_FILL_FORE_SCHEMECOLOR_INDEX" val="2"/>
  <p:tag name="KSO_WM_UNIT_TEXT_FILL_FORE_SCHEMECOLOR_INDEX_BRIGHTNESS" val="0"/>
  <p:tag name="KSO_WM_UNIT_TEXT_FILL_TYPE" val="1"/>
  <p:tag name="KSO_WM_UNIT_TYPE" val="i"/>
</p:tagLst>
</file>

<file path=ppt/tags/tag17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5195"/>
  <p:tag name="KSO_WM_UNIT_COMPATIBLE" val="0"/>
  <p:tag name="KSO_WM_UNIT_DIAGRAM_ISNUMVISUAL" val="0"/>
  <p:tag name="KSO_WM_UNIT_DIAGRAM_ISREFERUNIT" val="0"/>
  <p:tag name="KSO_WM_UNIT_FILL_FORE_SCHEMECOLOR_INDEX" val="5"/>
  <p:tag name="KSO_WM_UNIT_FILL_FORE_SCHEMECOLOR_INDEX_BRIGHTNESS" val="0.6"/>
  <p:tag name="KSO_WM_UNIT_FILL_TYPE" val="1"/>
  <p:tag name="KSO_WM_UNIT_HIGHLIGHT" val="0"/>
  <p:tag name="KSO_WM_UNIT_ID" val="diagram20205195_1*i*5"/>
  <p:tag name="KSO_WM_UNIT_INDEX" val="5"/>
  <p:tag name="KSO_WM_UNIT_LAYERLEVEL" val="1"/>
  <p:tag name="KSO_WM_UNIT_TEXT_FILL_FORE_SCHEMECOLOR_INDEX" val="2"/>
  <p:tag name="KSO_WM_UNIT_TEXT_FILL_FORE_SCHEMECOLOR_INDEX_BRIGHTNESS" val="0"/>
  <p:tag name="KSO_WM_UNIT_TEXT_FILL_TYPE" val="1"/>
  <p:tag name="KSO_WM_UNIT_TYPE" val="i"/>
</p:tagLst>
</file>

<file path=ppt/tags/tag17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5195"/>
  <p:tag name="KSO_WM_UNIT_COMPATIBLE" val="0"/>
  <p:tag name="KSO_WM_UNIT_DIAGRAM_ISNUMVISUAL" val="0"/>
  <p:tag name="KSO_WM_UNIT_DIAGRAM_ISREFERUNIT" val="0"/>
  <p:tag name="KSO_WM_UNIT_HIGHLIGHT" val="0"/>
  <p:tag name="KSO_WM_UNIT_ID" val="diagram20205195_1*a*1"/>
  <p:tag name="KSO_WM_UNIT_INDEX" val="1"/>
  <p:tag name="KSO_WM_UNIT_ISCONTENTSTITLE" val="0"/>
  <p:tag name="KSO_WM_UNIT_ISNUMDGMTITLE" val="0"/>
  <p:tag name="KSO_WM_UNIT_LAYERLEVEL" val="1"/>
  <p:tag name="KSO_WM_UNIT_NOCLEAR" val="0"/>
  <p:tag name="KSO_WM_UNIT_PRESET_TEXT" val="单击此处添加大标题内容"/>
  <p:tag name="KSO_WM_UNIT_TEXT_FILL_FORE_SCHEMECOLOR_INDEX" val="13"/>
  <p:tag name="KSO_WM_UNIT_TEXT_FILL_FORE_SCHEMECOLOR_INDEX_BRIGHTNESS" val="0.15"/>
  <p:tag name="KSO_WM_UNIT_TEXT_FILL_TYPE" val="1"/>
  <p:tag name="KSO_WM_UNIT_TYPE" val="a"/>
  <p:tag name="KSO_WM_UNIT_VALUE" val="24"/>
</p:tagLst>
</file>

<file path=ppt/tags/tag176.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2990_9"/>
  <p:tag name="KSO_WM_SLIDE_INDEX" val="9"/>
  <p:tag name="KSO_WM_SLIDE_ITEM_CNT" val="0"/>
  <p:tag name="KSO_WM_SLIDE_LAYOUT" val="a_b_e"/>
  <p:tag name="KSO_WM_SLIDE_LAYOUT_CNT" val="1_1_1"/>
  <p:tag name="KSO_WM_SLIDE_SUBTYPE" val="pureTxt"/>
  <p:tag name="KSO_WM_SLIDE_TYPE" val="sectionTitle"/>
  <p:tag name="KSO_WM_TAG_VERSION" val="1.0"/>
  <p:tag name="KSO_WM_TEMPLATE_CATEGORY" val="custom"/>
  <p:tag name="KSO_WM_TEMPLATE_COLOR_TYPE" val="1"/>
  <p:tag name="KSO_WM_TEMPLATE_INDEX" val="20202990"/>
  <p:tag name="KSO_WM_TEMPLATE_MASTER_TYPE" val="1"/>
  <p:tag name="KSO_WM_TEMPLATE_SUBCATEGORY" val="17"/>
</p:tagLst>
</file>

<file path=ppt/tags/tag17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2990"/>
  <p:tag name="KSO_WM_UNIT_COMPATIBLE" val="0"/>
  <p:tag name="KSO_WM_UNIT_DIAGRAM_ISNUMVISUAL" val="0"/>
  <p:tag name="KSO_WM_UNIT_DIAGRAM_ISREFERUNIT" val="0"/>
  <p:tag name="KSO_WM_UNIT_HIGHLIGHT" val="0"/>
  <p:tag name="KSO_WM_UNIT_ID" val="custom20202990_9*a*1"/>
  <p:tag name="KSO_WM_UNIT_INDEX" val="1"/>
  <p:tag name="KSO_WM_UNIT_ISCONTENTSTITLE" val="0"/>
  <p:tag name="KSO_WM_UNIT_ISNUMDGMTITLE" val="0"/>
  <p:tag name="KSO_WM_UNIT_LAYERLEVEL" val="1"/>
  <p:tag name="KSO_WM_UNIT_NOCLEAR" val="0"/>
  <p:tag name="KSO_WM_UNIT_PRESET_TEXT" val="点击输入标题内容"/>
  <p:tag name="KSO_WM_UNIT_TEXT_FILL_FORE_SCHEMECOLOR_INDEX" val="13"/>
  <p:tag name="KSO_WM_UNIT_TEXT_FILL_FORE_SCHEMECOLOR_INDEX_BRIGHTNESS" val="0.15"/>
  <p:tag name="KSO_WM_UNIT_TEXT_FILL_TYPE" val="1"/>
  <p:tag name="KSO_WM_UNIT_TYPE" val="a"/>
  <p:tag name="KSO_WM_UNIT_VALUE" val="14"/>
</p:tagLst>
</file>

<file path=ppt/tags/tag17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2990"/>
  <p:tag name="KSO_WM_UNIT_COMPATIBLE" val="0"/>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custom20202990_9*i*2"/>
  <p:tag name="KSO_WM_UNIT_INDEX" val="2"/>
  <p:tag name="KSO_WM_UNIT_LAYERLEVEL" val="1"/>
  <p:tag name="KSO_WM_UNIT_TEXT_FILL_FORE_SCHEMECOLOR_INDEX" val="2"/>
  <p:tag name="KSO_WM_UNIT_TEXT_FILL_FORE_SCHEMECOLOR_INDEX_BRIGHTNESS" val="0"/>
  <p:tag name="KSO_WM_UNIT_TEXT_FILL_TYPE" val="1"/>
  <p:tag name="KSO_WM_UNIT_TYPE" val="i"/>
</p:tagLst>
</file>

<file path=ppt/tags/tag17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2990_9"/>
  <p:tag name="KSO_WM_SLIDE_INDEX" val="9"/>
  <p:tag name="KSO_WM_SLIDE_ITEM_CNT" val="0"/>
  <p:tag name="KSO_WM_SLIDE_LAYOUT" val="a_b_e"/>
  <p:tag name="KSO_WM_SLIDE_LAYOUT_CNT" val="1_1_1"/>
  <p:tag name="KSO_WM_SLIDE_SUBTYPE" val="pureTxt"/>
  <p:tag name="KSO_WM_SLIDE_TYPE" val="sectionTitle"/>
  <p:tag name="KSO_WM_TAG_VERSION" val="1.0"/>
  <p:tag name="KSO_WM_TEMPLATE_CATEGORY" val="custom"/>
  <p:tag name="KSO_WM_TEMPLATE_COLOR_TYPE" val="1"/>
  <p:tag name="KSO_WM_TEMPLATE_INDEX" val="20202990"/>
  <p:tag name="KSO_WM_TEMPLATE_MASTER_TYPE" val="1"/>
  <p:tag name="KSO_WM_TEMPLATE_SUBCATEGORY" val="17"/>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8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2990"/>
  <p:tag name="KSO_WM_UNIT_COMPATIBLE" val="0"/>
  <p:tag name="KSO_WM_UNIT_DIAGRAM_ISNUMVISUAL" val="0"/>
  <p:tag name="KSO_WM_UNIT_DIAGRAM_ISREFERUNIT" val="0"/>
  <p:tag name="KSO_WM_UNIT_HIGHLIGHT" val="0"/>
  <p:tag name="KSO_WM_UNIT_ID" val="custom20202990_9*a*1"/>
  <p:tag name="KSO_WM_UNIT_INDEX" val="1"/>
  <p:tag name="KSO_WM_UNIT_ISCONTENTSTITLE" val="0"/>
  <p:tag name="KSO_WM_UNIT_ISNUMDGMTITLE" val="0"/>
  <p:tag name="KSO_WM_UNIT_LAYERLEVEL" val="1"/>
  <p:tag name="KSO_WM_UNIT_NOCLEAR" val="0"/>
  <p:tag name="KSO_WM_UNIT_PRESET_TEXT" val="点击输入标题内容"/>
  <p:tag name="KSO_WM_UNIT_TEXT_FILL_FORE_SCHEMECOLOR_INDEX" val="13"/>
  <p:tag name="KSO_WM_UNIT_TEXT_FILL_FORE_SCHEMECOLOR_INDEX_BRIGHTNESS" val="0.15"/>
  <p:tag name="KSO_WM_UNIT_TEXT_FILL_TYPE" val="1"/>
  <p:tag name="KSO_WM_UNIT_TYPE" val="a"/>
  <p:tag name="KSO_WM_UNIT_VALUE" val="14"/>
</p:tagLst>
</file>

<file path=ppt/tags/tag18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2990"/>
  <p:tag name="KSO_WM_UNIT_COMPATIBLE" val="0"/>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custom20202990_9*i*2"/>
  <p:tag name="KSO_WM_UNIT_INDEX" val="2"/>
  <p:tag name="KSO_WM_UNIT_LAYERLEVEL" val="1"/>
  <p:tag name="KSO_WM_UNIT_TEXT_FILL_FORE_SCHEMECOLOR_INDEX" val="2"/>
  <p:tag name="KSO_WM_UNIT_TEXT_FILL_FORE_SCHEMECOLOR_INDEX_BRIGHTNESS" val="0"/>
  <p:tag name="KSO_WM_UNIT_TEXT_FILL_TYPE" val="1"/>
  <p:tag name="KSO_WM_UNIT_TYPE" val="i"/>
</p:tagLst>
</file>

<file path=ppt/tags/tag18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COLORSCHEME_VERSION" val="3.2"/>
  <p:tag name="KSO_WM_SLIDE_ID" val="diagram20194755_1"/>
  <p:tag name="KSO_WM_SLIDE_INDEX" val="1"/>
  <p:tag name="KSO_WM_SLIDE_ITEM_CNT" val="0"/>
  <p:tag name="KSO_WM_SLIDE_LAYOUT" val="a_f"/>
  <p:tag name="KSO_WM_SLIDE_LAYOUT_CNT" val="1_1"/>
  <p:tag name="KSO_WM_SLIDE_POSITION" val="26*50"/>
  <p:tag name="KSO_WM_SLIDE_SIZE" val="919*458"/>
  <p:tag name="KSO_WM_SLIDE_SUBTYPE" val="pureTxt"/>
  <p:tag name="KSO_WM_SLIDE_TYPE" val="text"/>
  <p:tag name="KSO_WM_TAG_VERSION" val="1.0"/>
  <p:tag name="KSO_WM_TEMPLATE_CATEGORY" val="diagram"/>
  <p:tag name="KSO_WM_TEMPLATE_COLOR_TYPE" val="1"/>
  <p:tag name="KSO_WM_TEMPLATE_INDEX" val="20194755"/>
  <p:tag name="KSO_WM_TEMPLATE_MASTER_TYPE" val="0"/>
  <p:tag name="KSO_WM_TEMPLATE_SUBCATEGORY" val="0"/>
</p:tagLst>
</file>

<file path=ppt/tags/tag18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6"/>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1"/>
  <p:tag name="KSO_WM_UNIT_INDEX" val="1"/>
  <p:tag name="KSO_WM_UNIT_LAYERLEVEL" val="1"/>
  <p:tag name="KSO_WM_UNIT_TEXT_FILL_FORE_SCHEMECOLOR_INDEX" val="14"/>
  <p:tag name="KSO_WM_UNIT_TEXT_FILL_FORE_SCHEMECOLOR_INDEX_BRIGHTNESS" val="0"/>
  <p:tag name="KSO_WM_UNIT_TEXT_FILL_TYPE" val="1"/>
  <p:tag name="KSO_WM_UNIT_TYPE" val="i"/>
</p:tagLst>
</file>

<file path=ppt/tags/tag18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7"/>
  <p:tag name="KSO_WM_UNIT_COMPATIBLE" val="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D" val="diagram20194755_1*i*2"/>
  <p:tag name="KSO_WM_UNIT_INDEX" val="2"/>
  <p:tag name="KSO_WM_UNIT_LAYERLEVEL" val="1"/>
  <p:tag name="KSO_WM_UNIT_LINE_FILL_TYPE" val="2"/>
  <p:tag name="KSO_WM_UNIT_LINE_FORE_SCHEMECOLOR_INDEX" val="5"/>
  <p:tag name="KSO_WM_UNIT_LINE_FORE_SCHEMECOLOR_INDEX_BRIGHTNESS" val="0"/>
  <p:tag name="KSO_WM_UNIT_TEXT_FILL_FORE_SCHEMECOLOR_INDEX" val="14"/>
  <p:tag name="KSO_WM_UNIT_TEXT_FILL_FORE_SCHEMECOLOR_INDEX_BRIGHTNESS" val="0"/>
  <p:tag name="KSO_WM_UNIT_TEXT_FILL_TYPE" val="1"/>
  <p:tag name="KSO_WM_UNIT_TYPE" val="i"/>
</p:tagLst>
</file>

<file path=ppt/tags/tag18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5"/>
  <p:tag name="KSO_WM_UNIT_COMPATIBLE" val="0"/>
  <p:tag name="KSO_WM_UNIT_DECOLORIZATION" val="1"/>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5"/>
  <p:tag name="KSO_WM_UNIT_INDEX" val="5"/>
  <p:tag name="KSO_WM_UNIT_LAYERLEVEL" val="1"/>
  <p:tag name="KSO_WM_UNIT_TEXT_FILL_FORE_SCHEMECOLOR_INDEX" val="2"/>
  <p:tag name="KSO_WM_UNIT_TEXT_FILL_FORE_SCHEMECOLOR_INDEX_BRIGHTNESS" val="0"/>
  <p:tag name="KSO_WM_UNIT_TEXT_FILL_TYPE" val="1"/>
  <p:tag name="KSO_WM_UNIT_TYPE" val="i"/>
</p:tagLst>
</file>

<file path=ppt/tags/tag18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2"/>
  <p:tag name="KSO_WM_UNIT_COMPATIBLE" val="0"/>
  <p:tag name="KSO_WM_UNIT_DIAGRAM_ISNUMVISUAL" val="0"/>
  <p:tag name="KSO_WM_UNIT_DIAGRAM_ISREFERUNIT" val="0"/>
  <p:tag name="KSO_WM_UNIT_HIGHLIGHT" val="0"/>
  <p:tag name="KSO_WM_UNIT_ID" val="diagram20194755_1*f*1"/>
  <p:tag name="KSO_WM_UNIT_INDEX" val="1"/>
  <p:tag name="KSO_WM_UNIT_LAYERLEVEL" val="1"/>
  <p:tag name="KSO_WM_UNIT_NOCLEAR" val="1"/>
  <p:tag name="KSO_WM_UNIT_PRESET_TEXT" val="单击此处添加小标题：&#10;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0;我们为您  标注了最  适合的位  置您输入  的文字到  这里时就  是最佳视&#10;为了能让  您有更直  观的字数  感受并进  一步方便    &#10;单击此处添加小标题：&#10;点击此处添加正文，文字是您思想的提炼，为了最终演示发布的良好效果，请尽量言简意赅。"/>
  <p:tag name="KSO_WM_UNIT_SUBTYPE" val="a"/>
  <p:tag name="KSO_WM_UNIT_TEXT_FILL_FORE_SCHEMECOLOR_INDEX" val="13"/>
  <p:tag name="KSO_WM_UNIT_TEXT_FILL_FORE_SCHEMECOLOR_INDEX_BRIGHTNESS" val="0.25"/>
  <p:tag name="KSO_WM_UNIT_TEXT_FILL_TYPE" val="1"/>
  <p:tag name="KSO_WM_UNIT_TEXT_PART_ID_V2" val="d-4-2"/>
  <p:tag name="KSO_WM_UNIT_TYPE" val="f"/>
  <p:tag name="KSO_WM_UNIT_VALUE" val="468"/>
</p:tagLst>
</file>

<file path=ppt/tags/tag18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
  <p:tag name="KSO_WM_UNIT_COMPATIBLE" val="0"/>
  <p:tag name="KSO_WM_UNIT_DIAGRAM_ISNUMVISUAL" val="0"/>
  <p:tag name="KSO_WM_UNIT_DIAGRAM_ISREFERUNIT" val="0"/>
  <p:tag name="KSO_WM_UNIT_HIGHLIGHT" val="0"/>
  <p:tag name="KSO_WM_UNIT_ID" val="diagram20194755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13"/>
  <p:tag name="KSO_WM_UNIT_TEXT_FILL_FORE_SCHEMECOLOR_INDEX_BRIGHTNESS" val="0.25"/>
  <p:tag name="KSO_WM_UNIT_TEXT_FILL_TYPE" val="1"/>
  <p:tag name="KSO_WM_UNIT_TEXT_PART_ID_V2" val="a-3-2"/>
  <p:tag name="KSO_WM_UNIT_TYPE" val="a"/>
  <p:tag name="KSO_WM_UNIT_VALUE" val="17"/>
</p:tagLst>
</file>

<file path=ppt/tags/tag18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COLORSCHEME_VERSION" val="3.2"/>
  <p:tag name="KSO_WM_SLIDE_ID" val="diagram20194755_1"/>
  <p:tag name="KSO_WM_SLIDE_INDEX" val="1"/>
  <p:tag name="KSO_WM_SLIDE_ITEM_CNT" val="0"/>
  <p:tag name="KSO_WM_SLIDE_LAYOUT" val="a_f"/>
  <p:tag name="KSO_WM_SLIDE_LAYOUT_CNT" val="1_1"/>
  <p:tag name="KSO_WM_SLIDE_POSITION" val="26*50"/>
  <p:tag name="KSO_WM_SLIDE_SIZE" val="919*458"/>
  <p:tag name="KSO_WM_SLIDE_SUBTYPE" val="pureTxt"/>
  <p:tag name="KSO_WM_SLIDE_TYPE" val="text"/>
  <p:tag name="KSO_WM_TAG_VERSION" val="1.0"/>
  <p:tag name="KSO_WM_TEMPLATE_CATEGORY" val="diagram"/>
  <p:tag name="KSO_WM_TEMPLATE_COLOR_TYPE" val="1"/>
  <p:tag name="KSO_WM_TEMPLATE_INDEX" val="20194755"/>
  <p:tag name="KSO_WM_TEMPLATE_MASTER_TYPE" val="0"/>
  <p:tag name="KSO_WM_TEMPLATE_SUBCATEGORY" val="0"/>
</p:tagLst>
</file>

<file path=ppt/tags/tag18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6"/>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1"/>
  <p:tag name="KSO_WM_UNIT_INDEX" val="1"/>
  <p:tag name="KSO_WM_UNIT_LAYERLEVEL" val="1"/>
  <p:tag name="KSO_WM_UNIT_TEXT_FILL_FORE_SCHEMECOLOR_INDEX" val="14"/>
  <p:tag name="KSO_WM_UNIT_TEXT_FILL_FORE_SCHEMECOLOR_INDEX_BRIGHTNESS" val="0"/>
  <p:tag name="KSO_WM_UNIT_TEXT_FILL_TYPE" val="1"/>
  <p:tag name="KSO_WM_UNIT_TYPE" val="i"/>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9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7"/>
  <p:tag name="KSO_WM_UNIT_COMPATIBLE" val="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D" val="diagram20194755_1*i*2"/>
  <p:tag name="KSO_WM_UNIT_INDEX" val="2"/>
  <p:tag name="KSO_WM_UNIT_LAYERLEVEL" val="1"/>
  <p:tag name="KSO_WM_UNIT_LINE_FILL_TYPE" val="2"/>
  <p:tag name="KSO_WM_UNIT_LINE_FORE_SCHEMECOLOR_INDEX" val="5"/>
  <p:tag name="KSO_WM_UNIT_LINE_FORE_SCHEMECOLOR_INDEX_BRIGHTNESS" val="0"/>
  <p:tag name="KSO_WM_UNIT_TEXT_FILL_FORE_SCHEMECOLOR_INDEX" val="14"/>
  <p:tag name="KSO_WM_UNIT_TEXT_FILL_FORE_SCHEMECOLOR_INDEX_BRIGHTNESS" val="0"/>
  <p:tag name="KSO_WM_UNIT_TEXT_FILL_TYPE" val="1"/>
  <p:tag name="KSO_WM_UNIT_TYPE" val="i"/>
</p:tagLst>
</file>

<file path=ppt/tags/tag19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5"/>
  <p:tag name="KSO_WM_UNIT_COMPATIBLE" val="0"/>
  <p:tag name="KSO_WM_UNIT_DECOLORIZATION" val="1"/>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5"/>
  <p:tag name="KSO_WM_UNIT_INDEX" val="5"/>
  <p:tag name="KSO_WM_UNIT_LAYERLEVEL" val="1"/>
  <p:tag name="KSO_WM_UNIT_TEXT_FILL_FORE_SCHEMECOLOR_INDEX" val="2"/>
  <p:tag name="KSO_WM_UNIT_TEXT_FILL_FORE_SCHEMECOLOR_INDEX_BRIGHTNESS" val="0"/>
  <p:tag name="KSO_WM_UNIT_TEXT_FILL_TYPE" val="1"/>
  <p:tag name="KSO_WM_UNIT_TYPE" val="i"/>
</p:tagLst>
</file>

<file path=ppt/tags/tag19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2"/>
  <p:tag name="KSO_WM_UNIT_COMPATIBLE" val="0"/>
  <p:tag name="KSO_WM_UNIT_DIAGRAM_ISNUMVISUAL" val="0"/>
  <p:tag name="KSO_WM_UNIT_DIAGRAM_ISREFERUNIT" val="0"/>
  <p:tag name="KSO_WM_UNIT_HIGHLIGHT" val="0"/>
  <p:tag name="KSO_WM_UNIT_ID" val="diagram20194755_1*f*1"/>
  <p:tag name="KSO_WM_UNIT_INDEX" val="1"/>
  <p:tag name="KSO_WM_UNIT_LAYERLEVEL" val="1"/>
  <p:tag name="KSO_WM_UNIT_NOCLEAR" val="1"/>
  <p:tag name="KSO_WM_UNIT_PRESET_TEXT" val="单击此处添加小标题：&#10;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0;我们为您  标注了最  适合的位  置您输入  的文字到  这里时就  是最佳视&#10;为了能让  您有更直  观的字数  感受并进  一步方便    &#10;单击此处添加小标题：&#10;点击此处添加正文，文字是您思想的提炼，为了最终演示发布的良好效果，请尽量言简意赅。"/>
  <p:tag name="KSO_WM_UNIT_SUBTYPE" val="a"/>
  <p:tag name="KSO_WM_UNIT_TEXT_FILL_FORE_SCHEMECOLOR_INDEX" val="13"/>
  <p:tag name="KSO_WM_UNIT_TEXT_FILL_FORE_SCHEMECOLOR_INDEX_BRIGHTNESS" val="0.25"/>
  <p:tag name="KSO_WM_UNIT_TEXT_FILL_TYPE" val="1"/>
  <p:tag name="KSO_WM_UNIT_TEXT_PART_ID_V2" val="d-4-2"/>
  <p:tag name="KSO_WM_UNIT_TYPE" val="f"/>
  <p:tag name="KSO_WM_UNIT_VALUE" val="468"/>
</p:tagLst>
</file>

<file path=ppt/tags/tag19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
  <p:tag name="KSO_WM_UNIT_COMPATIBLE" val="0"/>
  <p:tag name="KSO_WM_UNIT_DIAGRAM_ISNUMVISUAL" val="0"/>
  <p:tag name="KSO_WM_UNIT_DIAGRAM_ISREFERUNIT" val="0"/>
  <p:tag name="KSO_WM_UNIT_HIGHLIGHT" val="0"/>
  <p:tag name="KSO_WM_UNIT_ID" val="diagram20194755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13"/>
  <p:tag name="KSO_WM_UNIT_TEXT_FILL_FORE_SCHEMECOLOR_INDEX_BRIGHTNESS" val="0.25"/>
  <p:tag name="KSO_WM_UNIT_TEXT_FILL_TYPE" val="1"/>
  <p:tag name="KSO_WM_UNIT_TEXT_PART_ID_V2" val="a-3-2"/>
  <p:tag name="KSO_WM_UNIT_TYPE" val="a"/>
  <p:tag name="KSO_WM_UNIT_VALUE" val="17"/>
</p:tagLst>
</file>

<file path=ppt/tags/tag19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COLORSCHEME_VERSION" val="3.2"/>
  <p:tag name="KSO_WM_SLIDE_ID" val="diagram20194755_1"/>
  <p:tag name="KSO_WM_SLIDE_INDEX" val="1"/>
  <p:tag name="KSO_WM_SLIDE_ITEM_CNT" val="0"/>
  <p:tag name="KSO_WM_SLIDE_LAYOUT" val="a_f"/>
  <p:tag name="KSO_WM_SLIDE_LAYOUT_CNT" val="1_1"/>
  <p:tag name="KSO_WM_SLIDE_POSITION" val="26*50"/>
  <p:tag name="KSO_WM_SLIDE_SIZE" val="919*458"/>
  <p:tag name="KSO_WM_SLIDE_SUBTYPE" val="pureTxt"/>
  <p:tag name="KSO_WM_SLIDE_TYPE" val="text"/>
  <p:tag name="KSO_WM_TAG_VERSION" val="1.0"/>
  <p:tag name="KSO_WM_TEMPLATE_CATEGORY" val="diagram"/>
  <p:tag name="KSO_WM_TEMPLATE_COLOR_TYPE" val="1"/>
  <p:tag name="KSO_WM_TEMPLATE_INDEX" val="20194755"/>
  <p:tag name="KSO_WM_TEMPLATE_MASTER_TYPE" val="0"/>
  <p:tag name="KSO_WM_TEMPLATE_SUBCATEGORY" val="0"/>
</p:tagLst>
</file>

<file path=ppt/tags/tag19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6"/>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1"/>
  <p:tag name="KSO_WM_UNIT_INDEX" val="1"/>
  <p:tag name="KSO_WM_UNIT_LAYERLEVEL" val="1"/>
  <p:tag name="KSO_WM_UNIT_TEXT_FILL_FORE_SCHEMECOLOR_INDEX" val="14"/>
  <p:tag name="KSO_WM_UNIT_TEXT_FILL_FORE_SCHEMECOLOR_INDEX_BRIGHTNESS" val="0"/>
  <p:tag name="KSO_WM_UNIT_TEXT_FILL_TYPE" val="1"/>
  <p:tag name="KSO_WM_UNIT_TYPE" val="i"/>
</p:tagLst>
</file>

<file path=ppt/tags/tag19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7"/>
  <p:tag name="KSO_WM_UNIT_COMPATIBLE" val="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D" val="diagram20194755_1*i*2"/>
  <p:tag name="KSO_WM_UNIT_INDEX" val="2"/>
  <p:tag name="KSO_WM_UNIT_LAYERLEVEL" val="1"/>
  <p:tag name="KSO_WM_UNIT_LINE_FILL_TYPE" val="2"/>
  <p:tag name="KSO_WM_UNIT_LINE_FORE_SCHEMECOLOR_INDEX" val="5"/>
  <p:tag name="KSO_WM_UNIT_LINE_FORE_SCHEMECOLOR_INDEX_BRIGHTNESS" val="0"/>
  <p:tag name="KSO_WM_UNIT_TEXT_FILL_FORE_SCHEMECOLOR_INDEX" val="14"/>
  <p:tag name="KSO_WM_UNIT_TEXT_FILL_FORE_SCHEMECOLOR_INDEX_BRIGHTNESS" val="0"/>
  <p:tag name="KSO_WM_UNIT_TEXT_FILL_TYPE" val="1"/>
  <p:tag name="KSO_WM_UNIT_TYPE" val="i"/>
</p:tagLst>
</file>

<file path=ppt/tags/tag19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5"/>
  <p:tag name="KSO_WM_UNIT_COMPATIBLE" val="0"/>
  <p:tag name="KSO_WM_UNIT_DECOLORIZATION" val="1"/>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5"/>
  <p:tag name="KSO_WM_UNIT_INDEX" val="5"/>
  <p:tag name="KSO_WM_UNIT_LAYERLEVEL" val="1"/>
  <p:tag name="KSO_WM_UNIT_TEXT_FILL_FORE_SCHEMECOLOR_INDEX" val="2"/>
  <p:tag name="KSO_WM_UNIT_TEXT_FILL_FORE_SCHEMECOLOR_INDEX_BRIGHTNESS" val="0"/>
  <p:tag name="KSO_WM_UNIT_TEXT_FILL_TYPE" val="1"/>
  <p:tag name="KSO_WM_UNIT_TYPE" val="i"/>
</p:tagLst>
</file>

<file path=ppt/tags/tag19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2"/>
  <p:tag name="KSO_WM_UNIT_COMPATIBLE" val="0"/>
  <p:tag name="KSO_WM_UNIT_DIAGRAM_ISNUMVISUAL" val="0"/>
  <p:tag name="KSO_WM_UNIT_DIAGRAM_ISREFERUNIT" val="0"/>
  <p:tag name="KSO_WM_UNIT_HIGHLIGHT" val="0"/>
  <p:tag name="KSO_WM_UNIT_ID" val="diagram20194755_1*f*1"/>
  <p:tag name="KSO_WM_UNIT_INDEX" val="1"/>
  <p:tag name="KSO_WM_UNIT_LAYERLEVEL" val="1"/>
  <p:tag name="KSO_WM_UNIT_NOCLEAR" val="1"/>
  <p:tag name="KSO_WM_UNIT_PRESET_TEXT" val="单击此处添加小标题：&#10;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0;我们为您  标注了最  适合的位  置您输入  的文字到  这里时就  是最佳视&#10;为了能让  您有更直  观的字数  感受并进  一步方便    &#10;单击此处添加小标题：&#10;点击此处添加正文，文字是您思想的提炼，为了最终演示发布的良好效果，请尽量言简意赅。"/>
  <p:tag name="KSO_WM_UNIT_SUBTYPE" val="a"/>
  <p:tag name="KSO_WM_UNIT_TEXT_FILL_FORE_SCHEMECOLOR_INDEX" val="13"/>
  <p:tag name="KSO_WM_UNIT_TEXT_FILL_FORE_SCHEMECOLOR_INDEX_BRIGHTNESS" val="0.25"/>
  <p:tag name="KSO_WM_UNIT_TEXT_FILL_TYPE" val="1"/>
  <p:tag name="KSO_WM_UNIT_TEXT_PART_ID_V2" val="d-4-2"/>
  <p:tag name="KSO_WM_UNIT_TYPE" val="f"/>
  <p:tag name="KSO_WM_UNIT_VALUE" val="468"/>
</p:tagLst>
</file>

<file path=ppt/tags/tag19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
  <p:tag name="KSO_WM_UNIT_COMPATIBLE" val="0"/>
  <p:tag name="KSO_WM_UNIT_DIAGRAM_ISNUMVISUAL" val="0"/>
  <p:tag name="KSO_WM_UNIT_DIAGRAM_ISREFERUNIT" val="0"/>
  <p:tag name="KSO_WM_UNIT_HIGHLIGHT" val="0"/>
  <p:tag name="KSO_WM_UNIT_ID" val="diagram20194755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13"/>
  <p:tag name="KSO_WM_UNIT_TEXT_FILL_FORE_SCHEMECOLOR_INDEX_BRIGHTNESS" val="0.25"/>
  <p:tag name="KSO_WM_UNIT_TEXT_FILL_TYPE" val="1"/>
  <p:tag name="KSO_WM_UNIT_TEXT_PART_ID_V2" val="a-3-2"/>
  <p:tag name="KSO_WM_UNIT_TYPE" val="a"/>
  <p:tag name="KSO_WM_UNIT_VALUE" val="17"/>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0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ID" val="diagram20194764_1"/>
  <p:tag name="KSO_WM_SLIDE_INDEX" val="1"/>
  <p:tag name="KSO_WM_SLIDE_ITEM_CNT" val="0"/>
  <p:tag name="KSO_WM_SLIDE_LAYOUT" val="a_f"/>
  <p:tag name="KSO_WM_SLIDE_LAYOUT_CNT" val="1_1"/>
  <p:tag name="KSO_WM_SLIDE_POSITION" val="0*0"/>
  <p:tag name="KSO_WM_SLIDE_SIZE" val="960*540"/>
  <p:tag name="KSO_WM_SLIDE_SUBTYPE" val="pureTxt"/>
  <p:tag name="KSO_WM_SLIDE_TYPE" val="text"/>
  <p:tag name="KSO_WM_TAG_VERSION" val="1.0"/>
  <p:tag name="KSO_WM_TEMPLATE_CATEGORY" val="diagram"/>
  <p:tag name="KSO_WM_TEMPLATE_COLOR_TYPE" val="1"/>
  <p:tag name="KSO_WM_TEMPLATE_INDEX" val="20194764"/>
  <p:tag name="KSO_WM_TEMPLATE_MASTER_TYPE" val="0"/>
  <p:tag name="KSO_WM_TEMPLATE_SUBCATEGORY" val="0"/>
</p:tagLst>
</file>

<file path=ppt/tags/tag20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64"/>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64_1*i*1"/>
  <p:tag name="KSO_WM_UNIT_INDEX" val="1"/>
  <p:tag name="KSO_WM_UNIT_LAYERLEVEL" val="1"/>
  <p:tag name="KSO_WM_UNIT_TEXT_FILL_FORE_SCHEMECOLOR_INDEX" val="14"/>
  <p:tag name="KSO_WM_UNIT_TEXT_FILL_FORE_SCHEMECOLOR_INDEX_BRIGHTNESS" val="0"/>
  <p:tag name="KSO_WM_UNIT_TEXT_FILL_TYPE" val="1"/>
  <p:tag name="KSO_WM_UNIT_TYPE" val="i"/>
</p:tagLst>
</file>

<file path=ppt/tags/tag20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64"/>
  <p:tag name="KSO_WM_UNIT_COMPATIBLE" val="0"/>
  <p:tag name="KSO_WM_UNIT_DIAGRAM_ISNUMVISUAL" val="0"/>
  <p:tag name="KSO_WM_UNIT_DIAGRAM_ISREFERUNIT" val="0"/>
  <p:tag name="KSO_WM_UNIT_FILL_FORE_SCHEMECOLOR_INDEX" val="16"/>
  <p:tag name="KSO_WM_UNIT_FILL_FORE_SCHEMECOLOR_INDEX_BRIGHTNESS" val="0"/>
  <p:tag name="KSO_WM_UNIT_FILL_TYPE" val="1"/>
  <p:tag name="KSO_WM_UNIT_HIGHLIGHT" val="0"/>
  <p:tag name="KSO_WM_UNIT_ID" val="diagram20194764_1*i*2"/>
  <p:tag name="KSO_WM_UNIT_INDEX" val="2"/>
  <p:tag name="KSO_WM_UNIT_LAYERLEVEL" val="1"/>
  <p:tag name="KSO_WM_UNIT_TEXT_FILL_FORE_SCHEMECOLOR_INDEX" val="14"/>
  <p:tag name="KSO_WM_UNIT_TEXT_FILL_FORE_SCHEMECOLOR_INDEX_BRIGHTNESS" val="0"/>
  <p:tag name="KSO_WM_UNIT_TEXT_FILL_TYPE" val="1"/>
  <p:tag name="KSO_WM_UNIT_TYPE" val="i"/>
</p:tagLst>
</file>

<file path=ppt/tags/tag20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64"/>
  <p:tag name="KSO_WM_UNIT_COMPATIBLE" val="0"/>
  <p:tag name="KSO_WM_UNIT_DIAGRAM_ISNUMVISUAL" val="0"/>
  <p:tag name="KSO_WM_UNIT_DIAGRAM_ISREFERUNIT" val="0"/>
  <p:tag name="KSO_WM_UNIT_HIGHLIGHT" val="0"/>
  <p:tag name="KSO_WM_UNIT_ID" val="diagram20194764_1*a*1"/>
  <p:tag name="KSO_WM_UNIT_INDEX" val="1"/>
  <p:tag name="KSO_WM_UNIT_ISCONTENTSTITLE" val="0"/>
  <p:tag name="KSO_WM_UNIT_ISNUMDGMTITLE" val="0"/>
  <p:tag name="KSO_WM_UNIT_LAYERLEVEL" val="1"/>
  <p:tag name="KSO_WM_UNIT_NOCLEAR" val="0"/>
  <p:tag name="KSO_WM_UNIT_PRESET_TEXT" val="单击此处添加您的大标题内容"/>
  <p:tag name="KSO_WM_UNIT_TEXT_FILL_FORE_SCHEMECOLOR_INDEX" val="14"/>
  <p:tag name="KSO_WM_UNIT_TEXT_FILL_FORE_SCHEMECOLOR_INDEX_BRIGHTNESS" val="0"/>
  <p:tag name="KSO_WM_UNIT_TEXT_FILL_TYPE" val="1"/>
  <p:tag name="KSO_WM_UNIT_TEXT_PART_ID" val="2-X"/>
  <p:tag name="KSO_WM_UNIT_TEXT_PART_ID_V2" val="a-3-1"/>
  <p:tag name="KSO_WM_UNIT_TEXT_PART_SIZE" val="49.2*559"/>
  <p:tag name="KSO_WM_UNIT_TYPE" val="a"/>
  <p:tag name="KSO_WM_UNIT_VALUE" val="26"/>
</p:tagLst>
</file>

<file path=ppt/tags/tag20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64"/>
  <p:tag name="KSO_WM_UNIT_COMPATIBLE" val="0"/>
  <p:tag name="KSO_WM_UNIT_DIAGRAM_ISNUMVISUAL" val="0"/>
  <p:tag name="KSO_WM_UNIT_DIAGRAM_ISREFERUNIT" val="0"/>
  <p:tag name="KSO_WM_UNIT_HIGHLIGHT" val="0"/>
  <p:tag name="KSO_WM_UNIT_ID" val="diagram20194764_1*f*1"/>
  <p:tag name="KSO_WM_UNIT_INDEX" val="1"/>
  <p:tag name="KSO_WM_UNIT_LAYERLEVEL" val="1"/>
  <p:tag name="KSO_WM_UNIT_NOCLEAR" val="1"/>
  <p:tag name="KSO_WM_UNIT_PRESET_TEXT" val="此处添加小标题：&#10;点击此处添加正文，文字是您思想的提炼，为了最终演示发布的良好效果，请尽量言简意赅的阐述观点。&#10;此处添加小标题：&#10;点击此处添加正文，文字是您思想的提炼，为了最终演示发布的良好效果，请尽量言简意赅的阐述观点；根据需要可酌情增减文字，以便观者可以准确理解您所传达的信息。&#10;此处添加小标题：&#10;您的正文已经简明扼要，字字珠玑，但信息却千丝万缕、错综复杂，需要用更多的文字来表述；但请您尽可能提炼思想的精髓，恰如其分的表达观点，往往可以事半功倍。&#10;为了能让您有更直观的字数感受，并进一步方便使用，我们为您标注了最适合的位置。您输入的文字到这里时，就是最佳视觉效果。"/>
  <p:tag name="KSO_WM_UNIT_SUBTYPE" val="a"/>
  <p:tag name="KSO_WM_UNIT_TEXT_FILL_FORE_SCHEMECOLOR_INDEX" val="13"/>
  <p:tag name="KSO_WM_UNIT_TEXT_FILL_FORE_SCHEMECOLOR_INDEX_BRIGHTNESS" val="0.15"/>
  <p:tag name="KSO_WM_UNIT_TEXT_FILL_TYPE" val="1"/>
  <p:tag name="KSO_WM_UNIT_TYPE" val="f"/>
  <p:tag name="KSO_WM_UNIT_VALUE" val="378"/>
</p:tagLst>
</file>

<file path=ppt/tags/tag20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2990_9"/>
  <p:tag name="KSO_WM_SLIDE_INDEX" val="9"/>
  <p:tag name="KSO_WM_SLIDE_ITEM_CNT" val="0"/>
  <p:tag name="KSO_WM_SLIDE_LAYOUT" val="a_b_e"/>
  <p:tag name="KSO_WM_SLIDE_LAYOUT_CNT" val="1_1_1"/>
  <p:tag name="KSO_WM_SLIDE_SUBTYPE" val="pureTxt"/>
  <p:tag name="KSO_WM_SLIDE_TYPE" val="sectionTitle"/>
  <p:tag name="KSO_WM_TAG_VERSION" val="1.0"/>
  <p:tag name="KSO_WM_TEMPLATE_CATEGORY" val="custom"/>
  <p:tag name="KSO_WM_TEMPLATE_COLOR_TYPE" val="1"/>
  <p:tag name="KSO_WM_TEMPLATE_INDEX" val="20202990"/>
  <p:tag name="KSO_WM_TEMPLATE_MASTER_TYPE" val="1"/>
  <p:tag name="KSO_WM_TEMPLATE_SUBCATEGORY" val="17"/>
</p:tagLst>
</file>

<file path=ppt/tags/tag20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2990"/>
  <p:tag name="KSO_WM_UNIT_COMPATIBLE" val="0"/>
  <p:tag name="KSO_WM_UNIT_DIAGRAM_ISNUMVISUAL" val="0"/>
  <p:tag name="KSO_WM_UNIT_DIAGRAM_ISREFERUNIT" val="0"/>
  <p:tag name="KSO_WM_UNIT_HIGHLIGHT" val="0"/>
  <p:tag name="KSO_WM_UNIT_ID" val="custom20202990_9*a*1"/>
  <p:tag name="KSO_WM_UNIT_INDEX" val="1"/>
  <p:tag name="KSO_WM_UNIT_ISCONTENTSTITLE" val="0"/>
  <p:tag name="KSO_WM_UNIT_ISNUMDGMTITLE" val="0"/>
  <p:tag name="KSO_WM_UNIT_LAYERLEVEL" val="1"/>
  <p:tag name="KSO_WM_UNIT_NOCLEAR" val="0"/>
  <p:tag name="KSO_WM_UNIT_PRESET_TEXT" val="点击输入标题内容"/>
  <p:tag name="KSO_WM_UNIT_TEXT_FILL_FORE_SCHEMECOLOR_INDEX" val="13"/>
  <p:tag name="KSO_WM_UNIT_TEXT_FILL_FORE_SCHEMECOLOR_INDEX_BRIGHTNESS" val="0.15"/>
  <p:tag name="KSO_WM_UNIT_TEXT_FILL_TYPE" val="1"/>
  <p:tag name="KSO_WM_UNIT_TYPE" val="a"/>
  <p:tag name="KSO_WM_UNIT_VALUE" val="14"/>
</p:tagLst>
</file>

<file path=ppt/tags/tag20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2990"/>
  <p:tag name="KSO_WM_UNIT_COMPATIBLE" val="0"/>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custom20202990_9*i*2"/>
  <p:tag name="KSO_WM_UNIT_INDEX" val="2"/>
  <p:tag name="KSO_WM_UNIT_LAYERLEVEL" val="1"/>
  <p:tag name="KSO_WM_UNIT_TEXT_FILL_FORE_SCHEMECOLOR_INDEX" val="2"/>
  <p:tag name="KSO_WM_UNIT_TEXT_FILL_FORE_SCHEMECOLOR_INDEX_BRIGHTNESS" val="0"/>
  <p:tag name="KSO_WM_UNIT_TEXT_FILL_TYPE" val="1"/>
  <p:tag name="KSO_WM_UNIT_TYPE" val="i"/>
</p:tagLst>
</file>

<file path=ppt/tags/tag20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COLORSCHEME_VERSION" val="3.2"/>
  <p:tag name="KSO_WM_SLIDE_ID" val="diagram20194755_1"/>
  <p:tag name="KSO_WM_SLIDE_INDEX" val="1"/>
  <p:tag name="KSO_WM_SLIDE_ITEM_CNT" val="0"/>
  <p:tag name="KSO_WM_SLIDE_LAYOUT" val="a_f"/>
  <p:tag name="KSO_WM_SLIDE_LAYOUT_CNT" val="1_1"/>
  <p:tag name="KSO_WM_SLIDE_POSITION" val="26*50"/>
  <p:tag name="KSO_WM_SLIDE_SIZE" val="919*458"/>
  <p:tag name="KSO_WM_SLIDE_SUBTYPE" val="pureTxt"/>
  <p:tag name="KSO_WM_SLIDE_TYPE" val="text"/>
  <p:tag name="KSO_WM_TAG_VERSION" val="1.0"/>
  <p:tag name="KSO_WM_TEMPLATE_CATEGORY" val="diagram"/>
  <p:tag name="KSO_WM_TEMPLATE_COLOR_TYPE" val="1"/>
  <p:tag name="KSO_WM_TEMPLATE_INDEX" val="20194755"/>
  <p:tag name="KSO_WM_TEMPLATE_MASTER_TYPE" val="0"/>
  <p:tag name="KSO_WM_TEMPLATE_SUBCATEGORY" val="0"/>
</p:tagLst>
</file>

<file path=ppt/tags/tag20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6"/>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1"/>
  <p:tag name="KSO_WM_UNIT_INDEX" val="1"/>
  <p:tag name="KSO_WM_UNIT_LAYERLEVEL" val="1"/>
  <p:tag name="KSO_WM_UNIT_TEXT_FILL_FORE_SCHEMECOLOR_INDEX" val="14"/>
  <p:tag name="KSO_WM_UNIT_TEXT_FILL_FORE_SCHEMECOLOR_INDEX_BRIGHTNESS" val="0"/>
  <p:tag name="KSO_WM_UNIT_TEXT_FILL_TYPE" val="1"/>
  <p:tag name="KSO_WM_UNIT_TYPE" val="i"/>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7"/>
  <p:tag name="KSO_WM_UNIT_COMPATIBLE" val="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D" val="diagram20194755_1*i*2"/>
  <p:tag name="KSO_WM_UNIT_INDEX" val="2"/>
  <p:tag name="KSO_WM_UNIT_LAYERLEVEL" val="1"/>
  <p:tag name="KSO_WM_UNIT_LINE_FILL_TYPE" val="2"/>
  <p:tag name="KSO_WM_UNIT_LINE_FORE_SCHEMECOLOR_INDEX" val="5"/>
  <p:tag name="KSO_WM_UNIT_LINE_FORE_SCHEMECOLOR_INDEX_BRIGHTNESS" val="0"/>
  <p:tag name="KSO_WM_UNIT_TEXT_FILL_FORE_SCHEMECOLOR_INDEX" val="14"/>
  <p:tag name="KSO_WM_UNIT_TEXT_FILL_FORE_SCHEMECOLOR_INDEX_BRIGHTNESS" val="0"/>
  <p:tag name="KSO_WM_UNIT_TEXT_FILL_TYPE" val="1"/>
  <p:tag name="KSO_WM_UNIT_TYPE" val="i"/>
</p:tagLst>
</file>

<file path=ppt/tags/tag2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5"/>
  <p:tag name="KSO_WM_UNIT_COMPATIBLE" val="0"/>
  <p:tag name="KSO_WM_UNIT_DECOLORIZATION" val="1"/>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5"/>
  <p:tag name="KSO_WM_UNIT_INDEX" val="5"/>
  <p:tag name="KSO_WM_UNIT_LAYERLEVEL" val="1"/>
  <p:tag name="KSO_WM_UNIT_TEXT_FILL_FORE_SCHEMECOLOR_INDEX" val="2"/>
  <p:tag name="KSO_WM_UNIT_TEXT_FILL_FORE_SCHEMECOLOR_INDEX_BRIGHTNESS" val="0"/>
  <p:tag name="KSO_WM_UNIT_TEXT_FILL_TYPE" val="1"/>
  <p:tag name="KSO_WM_UNIT_TYPE" val="i"/>
</p:tagLst>
</file>

<file path=ppt/tags/tag2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2"/>
  <p:tag name="KSO_WM_UNIT_COMPATIBLE" val="0"/>
  <p:tag name="KSO_WM_UNIT_DIAGRAM_ISNUMVISUAL" val="0"/>
  <p:tag name="KSO_WM_UNIT_DIAGRAM_ISREFERUNIT" val="0"/>
  <p:tag name="KSO_WM_UNIT_HIGHLIGHT" val="0"/>
  <p:tag name="KSO_WM_UNIT_ID" val="diagram20194755_1*f*1"/>
  <p:tag name="KSO_WM_UNIT_INDEX" val="1"/>
  <p:tag name="KSO_WM_UNIT_LAYERLEVEL" val="1"/>
  <p:tag name="KSO_WM_UNIT_NOCLEAR" val="1"/>
  <p:tag name="KSO_WM_UNIT_PRESET_TEXT" val="单击此处添加小标题：&#10;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0;我们为您  标注了最  适合的位  置您输入  的文字到  这里时就  是最佳视&#10;为了能让  您有更直  观的字数  感受并进  一步方便    &#10;单击此处添加小标题：&#10;点击此处添加正文，文字是您思想的提炼，为了最终演示发布的良好效果，请尽量言简意赅。"/>
  <p:tag name="KSO_WM_UNIT_SUBTYPE" val="a"/>
  <p:tag name="KSO_WM_UNIT_TEXT_FILL_FORE_SCHEMECOLOR_INDEX" val="13"/>
  <p:tag name="KSO_WM_UNIT_TEXT_FILL_FORE_SCHEMECOLOR_INDEX_BRIGHTNESS" val="0.25"/>
  <p:tag name="KSO_WM_UNIT_TEXT_FILL_TYPE" val="1"/>
  <p:tag name="KSO_WM_UNIT_TEXT_PART_ID_V2" val="d-4-2"/>
  <p:tag name="KSO_WM_UNIT_TYPE" val="f"/>
  <p:tag name="KSO_WM_UNIT_VALUE" val="468"/>
</p:tagLst>
</file>

<file path=ppt/tags/tag21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
  <p:tag name="KSO_WM_UNIT_COMPATIBLE" val="0"/>
  <p:tag name="KSO_WM_UNIT_DIAGRAM_ISNUMVISUAL" val="0"/>
  <p:tag name="KSO_WM_UNIT_DIAGRAM_ISREFERUNIT" val="0"/>
  <p:tag name="KSO_WM_UNIT_HIGHLIGHT" val="0"/>
  <p:tag name="KSO_WM_UNIT_ID" val="diagram20194755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13"/>
  <p:tag name="KSO_WM_UNIT_TEXT_FILL_FORE_SCHEMECOLOR_INDEX_BRIGHTNESS" val="0.25"/>
  <p:tag name="KSO_WM_UNIT_TEXT_FILL_TYPE" val="1"/>
  <p:tag name="KSO_WM_UNIT_TEXT_PART_ID_V2" val="a-3-2"/>
  <p:tag name="KSO_WM_UNIT_TYPE" val="a"/>
  <p:tag name="KSO_WM_UNIT_VALUE" val="17"/>
</p:tagLst>
</file>

<file path=ppt/tags/tag21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COLORSCHEME_VERSION" val="3.2"/>
  <p:tag name="KSO_WM_SLIDE_ID" val="diagram20194755_1"/>
  <p:tag name="KSO_WM_SLIDE_INDEX" val="1"/>
  <p:tag name="KSO_WM_SLIDE_ITEM_CNT" val="0"/>
  <p:tag name="KSO_WM_SLIDE_LAYOUT" val="a_f"/>
  <p:tag name="KSO_WM_SLIDE_LAYOUT_CNT" val="1_1"/>
  <p:tag name="KSO_WM_SLIDE_POSITION" val="26*50"/>
  <p:tag name="KSO_WM_SLIDE_SIZE" val="919*458"/>
  <p:tag name="KSO_WM_SLIDE_SUBTYPE" val="pureTxt"/>
  <p:tag name="KSO_WM_SLIDE_TYPE" val="text"/>
  <p:tag name="KSO_WM_TAG_VERSION" val="1.0"/>
  <p:tag name="KSO_WM_TEMPLATE_CATEGORY" val="diagram"/>
  <p:tag name="KSO_WM_TEMPLATE_COLOR_TYPE" val="1"/>
  <p:tag name="KSO_WM_TEMPLATE_INDEX" val="20194755"/>
  <p:tag name="KSO_WM_TEMPLATE_MASTER_TYPE" val="0"/>
  <p:tag name="KSO_WM_TEMPLATE_SUBCATEGORY" val="0"/>
</p:tagLst>
</file>

<file path=ppt/tags/tag2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6"/>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1"/>
  <p:tag name="KSO_WM_UNIT_INDEX" val="1"/>
  <p:tag name="KSO_WM_UNIT_LAYERLEVEL" val="1"/>
  <p:tag name="KSO_WM_UNIT_TEXT_FILL_FORE_SCHEMECOLOR_INDEX" val="14"/>
  <p:tag name="KSO_WM_UNIT_TEXT_FILL_FORE_SCHEMECOLOR_INDEX_BRIGHTNESS" val="0"/>
  <p:tag name="KSO_WM_UNIT_TEXT_FILL_TYPE" val="1"/>
  <p:tag name="KSO_WM_UNIT_TYPE" val="i"/>
</p:tagLst>
</file>

<file path=ppt/tags/tag2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7"/>
  <p:tag name="KSO_WM_UNIT_COMPATIBLE" val="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D" val="diagram20194755_1*i*2"/>
  <p:tag name="KSO_WM_UNIT_INDEX" val="2"/>
  <p:tag name="KSO_WM_UNIT_LAYERLEVEL" val="1"/>
  <p:tag name="KSO_WM_UNIT_LINE_FILL_TYPE" val="2"/>
  <p:tag name="KSO_WM_UNIT_LINE_FORE_SCHEMECOLOR_INDEX" val="5"/>
  <p:tag name="KSO_WM_UNIT_LINE_FORE_SCHEMECOLOR_INDEX_BRIGHTNESS" val="0"/>
  <p:tag name="KSO_WM_UNIT_TEXT_FILL_FORE_SCHEMECOLOR_INDEX" val="14"/>
  <p:tag name="KSO_WM_UNIT_TEXT_FILL_FORE_SCHEMECOLOR_INDEX_BRIGHTNESS" val="0"/>
  <p:tag name="KSO_WM_UNIT_TEXT_FILL_TYPE" val="1"/>
  <p:tag name="KSO_WM_UNIT_TYPE" val="i"/>
</p:tagLst>
</file>

<file path=ppt/tags/tag2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5"/>
  <p:tag name="KSO_WM_UNIT_COMPATIBLE" val="0"/>
  <p:tag name="KSO_WM_UNIT_DECOLORIZATION" val="1"/>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5"/>
  <p:tag name="KSO_WM_UNIT_INDEX" val="5"/>
  <p:tag name="KSO_WM_UNIT_LAYERLEVEL" val="1"/>
  <p:tag name="KSO_WM_UNIT_TEXT_FILL_FORE_SCHEMECOLOR_INDEX" val="2"/>
  <p:tag name="KSO_WM_UNIT_TEXT_FILL_FORE_SCHEMECOLOR_INDEX_BRIGHTNESS" val="0"/>
  <p:tag name="KSO_WM_UNIT_TEXT_FILL_TYPE" val="1"/>
  <p:tag name="KSO_WM_UNIT_TYPE" val="i"/>
</p:tagLst>
</file>

<file path=ppt/tags/tag2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2"/>
  <p:tag name="KSO_WM_UNIT_COMPATIBLE" val="0"/>
  <p:tag name="KSO_WM_UNIT_DIAGRAM_ISNUMVISUAL" val="0"/>
  <p:tag name="KSO_WM_UNIT_DIAGRAM_ISREFERUNIT" val="0"/>
  <p:tag name="KSO_WM_UNIT_HIGHLIGHT" val="0"/>
  <p:tag name="KSO_WM_UNIT_ID" val="diagram20194755_1*f*1"/>
  <p:tag name="KSO_WM_UNIT_INDEX" val="1"/>
  <p:tag name="KSO_WM_UNIT_LAYERLEVEL" val="1"/>
  <p:tag name="KSO_WM_UNIT_NOCLEAR" val="1"/>
  <p:tag name="KSO_WM_UNIT_PRESET_TEXT" val="单击此处添加小标题：&#10;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0;我们为您  标注了最  适合的位  置您输入  的文字到  这里时就  是最佳视&#10;为了能让  您有更直  观的字数  感受并进  一步方便    &#10;单击此处添加小标题：&#10;点击此处添加正文，文字是您思想的提炼，为了最终演示发布的良好效果，请尽量言简意赅。"/>
  <p:tag name="KSO_WM_UNIT_SUBTYPE" val="a"/>
  <p:tag name="KSO_WM_UNIT_TEXT_FILL_FORE_SCHEMECOLOR_INDEX" val="13"/>
  <p:tag name="KSO_WM_UNIT_TEXT_FILL_FORE_SCHEMECOLOR_INDEX_BRIGHTNESS" val="0.25"/>
  <p:tag name="KSO_WM_UNIT_TEXT_FILL_TYPE" val="1"/>
  <p:tag name="KSO_WM_UNIT_TEXT_PART_ID_V2" val="d-4-2"/>
  <p:tag name="KSO_WM_UNIT_TYPE" val="f"/>
  <p:tag name="KSO_WM_UNIT_VALUE" val="468"/>
</p:tagLst>
</file>

<file path=ppt/tags/tag2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
  <p:tag name="KSO_WM_UNIT_COMPATIBLE" val="0"/>
  <p:tag name="KSO_WM_UNIT_DIAGRAM_ISNUMVISUAL" val="0"/>
  <p:tag name="KSO_WM_UNIT_DIAGRAM_ISREFERUNIT" val="0"/>
  <p:tag name="KSO_WM_UNIT_HIGHLIGHT" val="0"/>
  <p:tag name="KSO_WM_UNIT_ID" val="diagram20194755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13"/>
  <p:tag name="KSO_WM_UNIT_TEXT_FILL_FORE_SCHEMECOLOR_INDEX_BRIGHTNESS" val="0.25"/>
  <p:tag name="KSO_WM_UNIT_TEXT_FILL_TYPE" val="1"/>
  <p:tag name="KSO_WM_UNIT_TEXT_PART_ID_V2" val="a-3-2"/>
  <p:tag name="KSO_WM_UNIT_TYPE" val="a"/>
  <p:tag name="KSO_WM_UNIT_VALUE" val="17"/>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2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COLORSCHEME_VERSION" val="3.2"/>
  <p:tag name="KSO_WM_SLIDE_ID" val="diagram20194755_1"/>
  <p:tag name="KSO_WM_SLIDE_INDEX" val="1"/>
  <p:tag name="KSO_WM_SLIDE_ITEM_CNT" val="0"/>
  <p:tag name="KSO_WM_SLIDE_LAYOUT" val="a_f"/>
  <p:tag name="KSO_WM_SLIDE_LAYOUT_CNT" val="1_1"/>
  <p:tag name="KSO_WM_SLIDE_POSITION" val="26*50"/>
  <p:tag name="KSO_WM_SLIDE_SIZE" val="919*458"/>
  <p:tag name="KSO_WM_SLIDE_SUBTYPE" val="pureTxt"/>
  <p:tag name="KSO_WM_SLIDE_TYPE" val="text"/>
  <p:tag name="KSO_WM_TAG_VERSION" val="1.0"/>
  <p:tag name="KSO_WM_TEMPLATE_CATEGORY" val="diagram"/>
  <p:tag name="KSO_WM_TEMPLATE_COLOR_TYPE" val="1"/>
  <p:tag name="KSO_WM_TEMPLATE_INDEX" val="20194755"/>
  <p:tag name="KSO_WM_TEMPLATE_MASTER_TYPE" val="0"/>
  <p:tag name="KSO_WM_TEMPLATE_SUBCATEGORY" val="0"/>
</p:tagLst>
</file>

<file path=ppt/tags/tag22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6"/>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1"/>
  <p:tag name="KSO_WM_UNIT_INDEX" val="1"/>
  <p:tag name="KSO_WM_UNIT_LAYERLEVEL" val="1"/>
  <p:tag name="KSO_WM_UNIT_TEXT_FILL_FORE_SCHEMECOLOR_INDEX" val="14"/>
  <p:tag name="KSO_WM_UNIT_TEXT_FILL_FORE_SCHEMECOLOR_INDEX_BRIGHTNESS" val="0"/>
  <p:tag name="KSO_WM_UNIT_TEXT_FILL_TYPE" val="1"/>
  <p:tag name="KSO_WM_UNIT_TYPE" val="i"/>
</p:tagLst>
</file>

<file path=ppt/tags/tag22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7"/>
  <p:tag name="KSO_WM_UNIT_COMPATIBLE" val="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D" val="diagram20194755_1*i*2"/>
  <p:tag name="KSO_WM_UNIT_INDEX" val="2"/>
  <p:tag name="KSO_WM_UNIT_LAYERLEVEL" val="1"/>
  <p:tag name="KSO_WM_UNIT_LINE_FILL_TYPE" val="2"/>
  <p:tag name="KSO_WM_UNIT_LINE_FORE_SCHEMECOLOR_INDEX" val="5"/>
  <p:tag name="KSO_WM_UNIT_LINE_FORE_SCHEMECOLOR_INDEX_BRIGHTNESS" val="0"/>
  <p:tag name="KSO_WM_UNIT_TEXT_FILL_FORE_SCHEMECOLOR_INDEX" val="14"/>
  <p:tag name="KSO_WM_UNIT_TEXT_FILL_FORE_SCHEMECOLOR_INDEX_BRIGHTNESS" val="0"/>
  <p:tag name="KSO_WM_UNIT_TEXT_FILL_TYPE" val="1"/>
  <p:tag name="KSO_WM_UNIT_TYPE" val="i"/>
</p:tagLst>
</file>

<file path=ppt/tags/tag22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5"/>
  <p:tag name="KSO_WM_UNIT_COMPATIBLE" val="0"/>
  <p:tag name="KSO_WM_UNIT_DECOLORIZATION" val="1"/>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5"/>
  <p:tag name="KSO_WM_UNIT_INDEX" val="5"/>
  <p:tag name="KSO_WM_UNIT_LAYERLEVEL" val="1"/>
  <p:tag name="KSO_WM_UNIT_TEXT_FILL_FORE_SCHEMECOLOR_INDEX" val="2"/>
  <p:tag name="KSO_WM_UNIT_TEXT_FILL_FORE_SCHEMECOLOR_INDEX_BRIGHTNESS" val="0"/>
  <p:tag name="KSO_WM_UNIT_TEXT_FILL_TYPE" val="1"/>
  <p:tag name="KSO_WM_UNIT_TYPE" val="i"/>
</p:tagLst>
</file>

<file path=ppt/tags/tag22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2"/>
  <p:tag name="KSO_WM_UNIT_COMPATIBLE" val="0"/>
  <p:tag name="KSO_WM_UNIT_DIAGRAM_ISNUMVISUAL" val="0"/>
  <p:tag name="KSO_WM_UNIT_DIAGRAM_ISREFERUNIT" val="0"/>
  <p:tag name="KSO_WM_UNIT_HIGHLIGHT" val="0"/>
  <p:tag name="KSO_WM_UNIT_ID" val="diagram20194755_1*f*1"/>
  <p:tag name="KSO_WM_UNIT_INDEX" val="1"/>
  <p:tag name="KSO_WM_UNIT_LAYERLEVEL" val="1"/>
  <p:tag name="KSO_WM_UNIT_NOCLEAR" val="1"/>
  <p:tag name="KSO_WM_UNIT_PRESET_TEXT" val="单击此处添加小标题：&#10;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0;我们为您  标注了最  适合的位  置您输入  的文字到  这里时就  是最佳视&#10;为了能让  您有更直  观的字数  感受并进  一步方便    &#10;单击此处添加小标题：&#10;点击此处添加正文，文字是您思想的提炼，为了最终演示发布的良好效果，请尽量言简意赅。"/>
  <p:tag name="KSO_WM_UNIT_SUBTYPE" val="a"/>
  <p:tag name="KSO_WM_UNIT_TEXT_FILL_FORE_SCHEMECOLOR_INDEX" val="13"/>
  <p:tag name="KSO_WM_UNIT_TEXT_FILL_FORE_SCHEMECOLOR_INDEX_BRIGHTNESS" val="0.25"/>
  <p:tag name="KSO_WM_UNIT_TEXT_FILL_TYPE" val="1"/>
  <p:tag name="KSO_WM_UNIT_TEXT_PART_ID_V2" val="d-4-2"/>
  <p:tag name="KSO_WM_UNIT_TYPE" val="f"/>
  <p:tag name="KSO_WM_UNIT_VALUE" val="468"/>
</p:tagLst>
</file>

<file path=ppt/tags/tag22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
  <p:tag name="KSO_WM_UNIT_COMPATIBLE" val="0"/>
  <p:tag name="KSO_WM_UNIT_DIAGRAM_ISNUMVISUAL" val="0"/>
  <p:tag name="KSO_WM_UNIT_DIAGRAM_ISREFERUNIT" val="0"/>
  <p:tag name="KSO_WM_UNIT_HIGHLIGHT" val="0"/>
  <p:tag name="KSO_WM_UNIT_ID" val="diagram20194755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13"/>
  <p:tag name="KSO_WM_UNIT_TEXT_FILL_FORE_SCHEMECOLOR_INDEX_BRIGHTNESS" val="0.25"/>
  <p:tag name="KSO_WM_UNIT_TEXT_FILL_TYPE" val="1"/>
  <p:tag name="KSO_WM_UNIT_TEXT_PART_ID_V2" val="a-3-2"/>
  <p:tag name="KSO_WM_UNIT_TYPE" val="a"/>
  <p:tag name="KSO_WM_UNIT_VALUE" val="17"/>
</p:tagLst>
</file>

<file path=ppt/tags/tag22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COLORSCHEME_VERSION" val="3.2"/>
  <p:tag name="KSO_WM_SLIDE_ID" val="diagram20194755_1"/>
  <p:tag name="KSO_WM_SLIDE_INDEX" val="1"/>
  <p:tag name="KSO_WM_SLIDE_ITEM_CNT" val="0"/>
  <p:tag name="KSO_WM_SLIDE_LAYOUT" val="a_f"/>
  <p:tag name="KSO_WM_SLIDE_LAYOUT_CNT" val="1_1"/>
  <p:tag name="KSO_WM_SLIDE_POSITION" val="26*50"/>
  <p:tag name="KSO_WM_SLIDE_SIZE" val="919*458"/>
  <p:tag name="KSO_WM_SLIDE_SUBTYPE" val="pureTxt"/>
  <p:tag name="KSO_WM_SLIDE_TYPE" val="text"/>
  <p:tag name="KSO_WM_TAG_VERSION" val="1.0"/>
  <p:tag name="KSO_WM_TEMPLATE_CATEGORY" val="diagram"/>
  <p:tag name="KSO_WM_TEMPLATE_COLOR_TYPE" val="1"/>
  <p:tag name="KSO_WM_TEMPLATE_INDEX" val="20194755"/>
  <p:tag name="KSO_WM_TEMPLATE_MASTER_TYPE" val="0"/>
  <p:tag name="KSO_WM_TEMPLATE_SUBCATEGORY" val="0"/>
</p:tagLst>
</file>

<file path=ppt/tags/tag22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6"/>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1"/>
  <p:tag name="KSO_WM_UNIT_INDEX" val="1"/>
  <p:tag name="KSO_WM_UNIT_LAYERLEVEL" val="1"/>
  <p:tag name="KSO_WM_UNIT_TEXT_FILL_FORE_SCHEMECOLOR_INDEX" val="14"/>
  <p:tag name="KSO_WM_UNIT_TEXT_FILL_FORE_SCHEMECOLOR_INDEX_BRIGHTNESS" val="0"/>
  <p:tag name="KSO_WM_UNIT_TEXT_FILL_TYPE" val="1"/>
  <p:tag name="KSO_WM_UNIT_TYPE" val="i"/>
</p:tagLst>
</file>

<file path=ppt/tags/tag22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7"/>
  <p:tag name="KSO_WM_UNIT_COMPATIBLE" val="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D" val="diagram20194755_1*i*2"/>
  <p:tag name="KSO_WM_UNIT_INDEX" val="2"/>
  <p:tag name="KSO_WM_UNIT_LAYERLEVEL" val="1"/>
  <p:tag name="KSO_WM_UNIT_LINE_FILL_TYPE" val="2"/>
  <p:tag name="KSO_WM_UNIT_LINE_FORE_SCHEMECOLOR_INDEX" val="5"/>
  <p:tag name="KSO_WM_UNIT_LINE_FORE_SCHEMECOLOR_INDEX_BRIGHTNESS" val="0"/>
  <p:tag name="KSO_WM_UNIT_TEXT_FILL_FORE_SCHEMECOLOR_INDEX" val="14"/>
  <p:tag name="KSO_WM_UNIT_TEXT_FILL_FORE_SCHEMECOLOR_INDEX_BRIGHTNESS" val="0"/>
  <p:tag name="KSO_WM_UNIT_TEXT_FILL_TYPE" val="1"/>
  <p:tag name="KSO_WM_UNIT_TYPE" val="i"/>
</p:tagLst>
</file>

<file path=ppt/tags/tag22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5"/>
  <p:tag name="KSO_WM_UNIT_COMPATIBLE" val="0"/>
  <p:tag name="KSO_WM_UNIT_DECOLORIZATION" val="1"/>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5"/>
  <p:tag name="KSO_WM_UNIT_INDEX" val="5"/>
  <p:tag name="KSO_WM_UNIT_LAYERLEVEL" val="1"/>
  <p:tag name="KSO_WM_UNIT_TEXT_FILL_FORE_SCHEMECOLOR_INDEX" val="2"/>
  <p:tag name="KSO_WM_UNIT_TEXT_FILL_FORE_SCHEMECOLOR_INDEX_BRIGHTNESS" val="0"/>
  <p:tag name="KSO_WM_UNIT_TEXT_FILL_TYPE" val="1"/>
  <p:tag name="KSO_WM_UNIT_TYPE" val="i"/>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3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2"/>
  <p:tag name="KSO_WM_UNIT_COMPATIBLE" val="0"/>
  <p:tag name="KSO_WM_UNIT_DIAGRAM_ISNUMVISUAL" val="0"/>
  <p:tag name="KSO_WM_UNIT_DIAGRAM_ISREFERUNIT" val="0"/>
  <p:tag name="KSO_WM_UNIT_HIGHLIGHT" val="0"/>
  <p:tag name="KSO_WM_UNIT_ID" val="diagram20194755_1*f*1"/>
  <p:tag name="KSO_WM_UNIT_INDEX" val="1"/>
  <p:tag name="KSO_WM_UNIT_LAYERLEVEL" val="1"/>
  <p:tag name="KSO_WM_UNIT_NOCLEAR" val="1"/>
  <p:tag name="KSO_WM_UNIT_PRESET_TEXT" val="单击此处添加小标题：&#10;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0;我们为您  标注了最  适合的位  置您输入  的文字到  这里时就  是最佳视&#10;为了能让  您有更直  观的字数  感受并进  一步方便    &#10;单击此处添加小标题：&#10;点击此处添加正文，文字是您思想的提炼，为了最终演示发布的良好效果，请尽量言简意赅。"/>
  <p:tag name="KSO_WM_UNIT_SUBTYPE" val="a"/>
  <p:tag name="KSO_WM_UNIT_TEXT_FILL_FORE_SCHEMECOLOR_INDEX" val="13"/>
  <p:tag name="KSO_WM_UNIT_TEXT_FILL_FORE_SCHEMECOLOR_INDEX_BRIGHTNESS" val="0.25"/>
  <p:tag name="KSO_WM_UNIT_TEXT_FILL_TYPE" val="1"/>
  <p:tag name="KSO_WM_UNIT_TEXT_PART_ID_V2" val="d-4-2"/>
  <p:tag name="KSO_WM_UNIT_TYPE" val="f"/>
  <p:tag name="KSO_WM_UNIT_VALUE" val="468"/>
</p:tagLst>
</file>

<file path=ppt/tags/tag23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
  <p:tag name="KSO_WM_UNIT_COMPATIBLE" val="0"/>
  <p:tag name="KSO_WM_UNIT_DIAGRAM_ISNUMVISUAL" val="0"/>
  <p:tag name="KSO_WM_UNIT_DIAGRAM_ISREFERUNIT" val="0"/>
  <p:tag name="KSO_WM_UNIT_HIGHLIGHT" val="0"/>
  <p:tag name="KSO_WM_UNIT_ID" val="diagram20194755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13"/>
  <p:tag name="KSO_WM_UNIT_TEXT_FILL_FORE_SCHEMECOLOR_INDEX_BRIGHTNESS" val="0.25"/>
  <p:tag name="KSO_WM_UNIT_TEXT_FILL_TYPE" val="1"/>
  <p:tag name="KSO_WM_UNIT_TEXT_PART_ID_V2" val="a-3-2"/>
  <p:tag name="KSO_WM_UNIT_TYPE" val="a"/>
  <p:tag name="KSO_WM_UNIT_VALUE" val="17"/>
</p:tagLst>
</file>

<file path=ppt/tags/tag23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COLORSCHEME_VERSION" val="3.2"/>
  <p:tag name="KSO_WM_SLIDE_ID" val="diagram20194755_1"/>
  <p:tag name="KSO_WM_SLIDE_INDEX" val="1"/>
  <p:tag name="KSO_WM_SLIDE_ITEM_CNT" val="0"/>
  <p:tag name="KSO_WM_SLIDE_LAYOUT" val="a_f"/>
  <p:tag name="KSO_WM_SLIDE_LAYOUT_CNT" val="1_1"/>
  <p:tag name="KSO_WM_SLIDE_POSITION" val="26*50"/>
  <p:tag name="KSO_WM_SLIDE_SIZE" val="919*458"/>
  <p:tag name="KSO_WM_SLIDE_SUBTYPE" val="pureTxt"/>
  <p:tag name="KSO_WM_SLIDE_TYPE" val="text"/>
  <p:tag name="KSO_WM_TAG_VERSION" val="1.0"/>
  <p:tag name="KSO_WM_TEMPLATE_CATEGORY" val="diagram"/>
  <p:tag name="KSO_WM_TEMPLATE_COLOR_TYPE" val="1"/>
  <p:tag name="KSO_WM_TEMPLATE_INDEX" val="20194755"/>
  <p:tag name="KSO_WM_TEMPLATE_MASTER_TYPE" val="0"/>
  <p:tag name="KSO_WM_TEMPLATE_SUBCATEGORY" val="0"/>
</p:tagLst>
</file>

<file path=ppt/tags/tag23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6"/>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1"/>
  <p:tag name="KSO_WM_UNIT_INDEX" val="1"/>
  <p:tag name="KSO_WM_UNIT_LAYERLEVEL" val="1"/>
  <p:tag name="KSO_WM_UNIT_TEXT_FILL_FORE_SCHEMECOLOR_INDEX" val="14"/>
  <p:tag name="KSO_WM_UNIT_TEXT_FILL_FORE_SCHEMECOLOR_INDEX_BRIGHTNESS" val="0"/>
  <p:tag name="KSO_WM_UNIT_TEXT_FILL_TYPE" val="1"/>
  <p:tag name="KSO_WM_UNIT_TYPE" val="i"/>
</p:tagLst>
</file>

<file path=ppt/tags/tag23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7"/>
  <p:tag name="KSO_WM_UNIT_COMPATIBLE" val="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D" val="diagram20194755_1*i*2"/>
  <p:tag name="KSO_WM_UNIT_INDEX" val="2"/>
  <p:tag name="KSO_WM_UNIT_LAYERLEVEL" val="1"/>
  <p:tag name="KSO_WM_UNIT_LINE_FILL_TYPE" val="2"/>
  <p:tag name="KSO_WM_UNIT_LINE_FORE_SCHEMECOLOR_INDEX" val="5"/>
  <p:tag name="KSO_WM_UNIT_LINE_FORE_SCHEMECOLOR_INDEX_BRIGHTNESS" val="0"/>
  <p:tag name="KSO_WM_UNIT_TEXT_FILL_FORE_SCHEMECOLOR_INDEX" val="14"/>
  <p:tag name="KSO_WM_UNIT_TEXT_FILL_FORE_SCHEMECOLOR_INDEX_BRIGHTNESS" val="0"/>
  <p:tag name="KSO_WM_UNIT_TEXT_FILL_TYPE" val="1"/>
  <p:tag name="KSO_WM_UNIT_TYPE" val="i"/>
</p:tagLst>
</file>

<file path=ppt/tags/tag23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5"/>
  <p:tag name="KSO_WM_UNIT_COMPATIBLE" val="0"/>
  <p:tag name="KSO_WM_UNIT_DECOLORIZATION" val="1"/>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5"/>
  <p:tag name="KSO_WM_UNIT_INDEX" val="5"/>
  <p:tag name="KSO_WM_UNIT_LAYERLEVEL" val="1"/>
  <p:tag name="KSO_WM_UNIT_TEXT_FILL_FORE_SCHEMECOLOR_INDEX" val="2"/>
  <p:tag name="KSO_WM_UNIT_TEXT_FILL_FORE_SCHEMECOLOR_INDEX_BRIGHTNESS" val="0"/>
  <p:tag name="KSO_WM_UNIT_TEXT_FILL_TYPE" val="1"/>
  <p:tag name="KSO_WM_UNIT_TYPE" val="i"/>
</p:tagLst>
</file>

<file path=ppt/tags/tag23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2"/>
  <p:tag name="KSO_WM_UNIT_COMPATIBLE" val="0"/>
  <p:tag name="KSO_WM_UNIT_DIAGRAM_ISNUMVISUAL" val="0"/>
  <p:tag name="KSO_WM_UNIT_DIAGRAM_ISREFERUNIT" val="0"/>
  <p:tag name="KSO_WM_UNIT_HIGHLIGHT" val="0"/>
  <p:tag name="KSO_WM_UNIT_ID" val="diagram20194755_1*f*1"/>
  <p:tag name="KSO_WM_UNIT_INDEX" val="1"/>
  <p:tag name="KSO_WM_UNIT_LAYERLEVEL" val="1"/>
  <p:tag name="KSO_WM_UNIT_NOCLEAR" val="1"/>
  <p:tag name="KSO_WM_UNIT_PRESET_TEXT" val="单击此处添加小标题：&#10;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0;我们为您  标注了最  适合的位  置您输入  的文字到  这里时就  是最佳视&#10;为了能让  您有更直  观的字数  感受并进  一步方便    &#10;单击此处添加小标题：&#10;点击此处添加正文，文字是您思想的提炼，为了最终演示发布的良好效果，请尽量言简意赅。"/>
  <p:tag name="KSO_WM_UNIT_SUBTYPE" val="a"/>
  <p:tag name="KSO_WM_UNIT_TEXT_FILL_FORE_SCHEMECOLOR_INDEX" val="13"/>
  <p:tag name="KSO_WM_UNIT_TEXT_FILL_FORE_SCHEMECOLOR_INDEX_BRIGHTNESS" val="0.25"/>
  <p:tag name="KSO_WM_UNIT_TEXT_FILL_TYPE" val="1"/>
  <p:tag name="KSO_WM_UNIT_TEXT_PART_ID_V2" val="d-4-2"/>
  <p:tag name="KSO_WM_UNIT_TYPE" val="f"/>
  <p:tag name="KSO_WM_UNIT_VALUE" val="468"/>
</p:tagLst>
</file>

<file path=ppt/tags/tag23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
  <p:tag name="KSO_WM_UNIT_COMPATIBLE" val="0"/>
  <p:tag name="KSO_WM_UNIT_DIAGRAM_ISNUMVISUAL" val="0"/>
  <p:tag name="KSO_WM_UNIT_DIAGRAM_ISREFERUNIT" val="0"/>
  <p:tag name="KSO_WM_UNIT_HIGHLIGHT" val="0"/>
  <p:tag name="KSO_WM_UNIT_ID" val="diagram20194755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13"/>
  <p:tag name="KSO_WM_UNIT_TEXT_FILL_FORE_SCHEMECOLOR_INDEX_BRIGHTNESS" val="0.25"/>
  <p:tag name="KSO_WM_UNIT_TEXT_FILL_TYPE" val="1"/>
  <p:tag name="KSO_WM_UNIT_TEXT_PART_ID_V2" val="a-3-2"/>
  <p:tag name="KSO_WM_UNIT_TYPE" val="a"/>
  <p:tag name="KSO_WM_UNIT_VALUE" val="17"/>
</p:tagLst>
</file>

<file path=ppt/tags/tag238.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2990_9"/>
  <p:tag name="KSO_WM_SLIDE_INDEX" val="9"/>
  <p:tag name="KSO_WM_SLIDE_ITEM_CNT" val="0"/>
  <p:tag name="KSO_WM_SLIDE_LAYOUT" val="a_b_e"/>
  <p:tag name="KSO_WM_SLIDE_LAYOUT_CNT" val="1_1_1"/>
  <p:tag name="KSO_WM_SLIDE_SUBTYPE" val="pureTxt"/>
  <p:tag name="KSO_WM_SLIDE_TYPE" val="sectionTitle"/>
  <p:tag name="KSO_WM_TAG_VERSION" val="1.0"/>
  <p:tag name="KSO_WM_TEMPLATE_CATEGORY" val="custom"/>
  <p:tag name="KSO_WM_TEMPLATE_COLOR_TYPE" val="1"/>
  <p:tag name="KSO_WM_TEMPLATE_INDEX" val="20202990"/>
  <p:tag name="KSO_WM_TEMPLATE_MASTER_TYPE" val="1"/>
  <p:tag name="KSO_WM_TEMPLATE_SUBCATEGORY" val="17"/>
</p:tagLst>
</file>

<file path=ppt/tags/tag23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2990"/>
  <p:tag name="KSO_WM_UNIT_COMPATIBLE" val="0"/>
  <p:tag name="KSO_WM_UNIT_DIAGRAM_ISNUMVISUAL" val="0"/>
  <p:tag name="KSO_WM_UNIT_DIAGRAM_ISREFERUNIT" val="0"/>
  <p:tag name="KSO_WM_UNIT_HIGHLIGHT" val="0"/>
  <p:tag name="KSO_WM_UNIT_ID" val="custom20202990_9*a*1"/>
  <p:tag name="KSO_WM_UNIT_INDEX" val="1"/>
  <p:tag name="KSO_WM_UNIT_ISCONTENTSTITLE" val="0"/>
  <p:tag name="KSO_WM_UNIT_ISNUMDGMTITLE" val="0"/>
  <p:tag name="KSO_WM_UNIT_LAYERLEVEL" val="1"/>
  <p:tag name="KSO_WM_UNIT_NOCLEAR" val="0"/>
  <p:tag name="KSO_WM_UNIT_PRESET_TEXT" val="点击输入标题内容"/>
  <p:tag name="KSO_WM_UNIT_TEXT_FILL_FORE_SCHEMECOLOR_INDEX" val="13"/>
  <p:tag name="KSO_WM_UNIT_TEXT_FILL_FORE_SCHEMECOLOR_INDEX_BRIGHTNESS" val="0.15"/>
  <p:tag name="KSO_WM_UNIT_TEXT_FILL_TYPE" val="1"/>
  <p:tag name="KSO_WM_UNIT_TYPE" val="a"/>
  <p:tag name="KSO_WM_UNIT_VALUE" val="14"/>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4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2990"/>
  <p:tag name="KSO_WM_UNIT_COMPATIBLE" val="0"/>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custom20202990_9*i*2"/>
  <p:tag name="KSO_WM_UNIT_INDEX" val="2"/>
  <p:tag name="KSO_WM_UNIT_LAYERLEVEL" val="1"/>
  <p:tag name="KSO_WM_UNIT_TEXT_FILL_FORE_SCHEMECOLOR_INDEX" val="2"/>
  <p:tag name="KSO_WM_UNIT_TEXT_FILL_FORE_SCHEMECOLOR_INDEX_BRIGHTNESS" val="0"/>
  <p:tag name="KSO_WM_UNIT_TEXT_FILL_TYPE" val="1"/>
  <p:tag name="KSO_WM_UNIT_TYPE" val="i"/>
</p:tagLst>
</file>

<file path=ppt/tags/tag24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2990_9"/>
  <p:tag name="KSO_WM_SLIDE_INDEX" val="9"/>
  <p:tag name="KSO_WM_SLIDE_ITEM_CNT" val="0"/>
  <p:tag name="KSO_WM_SLIDE_LAYOUT" val="a_b_e"/>
  <p:tag name="KSO_WM_SLIDE_LAYOUT_CNT" val="1_1_1"/>
  <p:tag name="KSO_WM_SLIDE_SUBTYPE" val="pureTxt"/>
  <p:tag name="KSO_WM_SLIDE_TYPE" val="sectionTitle"/>
  <p:tag name="KSO_WM_TAG_VERSION" val="1.0"/>
  <p:tag name="KSO_WM_TEMPLATE_CATEGORY" val="custom"/>
  <p:tag name="KSO_WM_TEMPLATE_COLOR_TYPE" val="1"/>
  <p:tag name="KSO_WM_TEMPLATE_INDEX" val="20202990"/>
  <p:tag name="KSO_WM_TEMPLATE_MASTER_TYPE" val="1"/>
  <p:tag name="KSO_WM_TEMPLATE_SUBCATEGORY" val="17"/>
</p:tagLst>
</file>

<file path=ppt/tags/tag24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2990"/>
  <p:tag name="KSO_WM_UNIT_COMPATIBLE" val="0"/>
  <p:tag name="KSO_WM_UNIT_DIAGRAM_ISNUMVISUAL" val="0"/>
  <p:tag name="KSO_WM_UNIT_DIAGRAM_ISREFERUNIT" val="0"/>
  <p:tag name="KSO_WM_UNIT_HIGHLIGHT" val="0"/>
  <p:tag name="KSO_WM_UNIT_ID" val="custom20202990_9*a*1"/>
  <p:tag name="KSO_WM_UNIT_INDEX" val="1"/>
  <p:tag name="KSO_WM_UNIT_ISCONTENTSTITLE" val="0"/>
  <p:tag name="KSO_WM_UNIT_ISNUMDGMTITLE" val="0"/>
  <p:tag name="KSO_WM_UNIT_LAYERLEVEL" val="1"/>
  <p:tag name="KSO_WM_UNIT_NOCLEAR" val="0"/>
  <p:tag name="KSO_WM_UNIT_PRESET_TEXT" val="点击输入标题内容"/>
  <p:tag name="KSO_WM_UNIT_TEXT_FILL_FORE_SCHEMECOLOR_INDEX" val="13"/>
  <p:tag name="KSO_WM_UNIT_TEXT_FILL_FORE_SCHEMECOLOR_INDEX_BRIGHTNESS" val="0.15"/>
  <p:tag name="KSO_WM_UNIT_TEXT_FILL_TYPE" val="1"/>
  <p:tag name="KSO_WM_UNIT_TYPE" val="a"/>
  <p:tag name="KSO_WM_UNIT_VALUE" val="14"/>
</p:tagLst>
</file>

<file path=ppt/tags/tag24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2990"/>
  <p:tag name="KSO_WM_UNIT_COMPATIBLE" val="0"/>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custom20202990_9*i*2"/>
  <p:tag name="KSO_WM_UNIT_INDEX" val="2"/>
  <p:tag name="KSO_WM_UNIT_LAYERLEVEL" val="1"/>
  <p:tag name="KSO_WM_UNIT_TEXT_FILL_FORE_SCHEMECOLOR_INDEX" val="2"/>
  <p:tag name="KSO_WM_UNIT_TEXT_FILL_FORE_SCHEMECOLOR_INDEX_BRIGHTNESS" val="0"/>
  <p:tag name="KSO_WM_UNIT_TEXT_FILL_TYPE" val="1"/>
  <p:tag name="KSO_WM_UNIT_TYPE" val="i"/>
</p:tagLst>
</file>

<file path=ppt/tags/tag24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COLORSCHEME_VERSION" val="3.2"/>
  <p:tag name="KSO_WM_SLIDE_ID" val="diagram20194755_1"/>
  <p:tag name="KSO_WM_SLIDE_INDEX" val="1"/>
  <p:tag name="KSO_WM_SLIDE_ITEM_CNT" val="0"/>
  <p:tag name="KSO_WM_SLIDE_LAYOUT" val="a_f"/>
  <p:tag name="KSO_WM_SLIDE_LAYOUT_CNT" val="1_1"/>
  <p:tag name="KSO_WM_SLIDE_POSITION" val="26*50"/>
  <p:tag name="KSO_WM_SLIDE_SIZE" val="919*458"/>
  <p:tag name="KSO_WM_SLIDE_SUBTYPE" val="pureTxt"/>
  <p:tag name="KSO_WM_SLIDE_TYPE" val="text"/>
  <p:tag name="KSO_WM_TAG_VERSION" val="1.0"/>
  <p:tag name="KSO_WM_TEMPLATE_CATEGORY" val="diagram"/>
  <p:tag name="KSO_WM_TEMPLATE_COLOR_TYPE" val="1"/>
  <p:tag name="KSO_WM_TEMPLATE_INDEX" val="20194755"/>
  <p:tag name="KSO_WM_TEMPLATE_MASTER_TYPE" val="0"/>
  <p:tag name="KSO_WM_TEMPLATE_SUBCATEGORY" val="0"/>
</p:tagLst>
</file>

<file path=ppt/tags/tag24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6"/>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1"/>
  <p:tag name="KSO_WM_UNIT_INDEX" val="1"/>
  <p:tag name="KSO_WM_UNIT_LAYERLEVEL" val="1"/>
  <p:tag name="KSO_WM_UNIT_TEXT_FILL_FORE_SCHEMECOLOR_INDEX" val="14"/>
  <p:tag name="KSO_WM_UNIT_TEXT_FILL_FORE_SCHEMECOLOR_INDEX_BRIGHTNESS" val="0"/>
  <p:tag name="KSO_WM_UNIT_TEXT_FILL_TYPE" val="1"/>
  <p:tag name="KSO_WM_UNIT_TYPE" val="i"/>
</p:tagLst>
</file>

<file path=ppt/tags/tag24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7"/>
  <p:tag name="KSO_WM_UNIT_COMPATIBLE" val="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D" val="diagram20194755_1*i*2"/>
  <p:tag name="KSO_WM_UNIT_INDEX" val="2"/>
  <p:tag name="KSO_WM_UNIT_LAYERLEVEL" val="1"/>
  <p:tag name="KSO_WM_UNIT_LINE_FILL_TYPE" val="2"/>
  <p:tag name="KSO_WM_UNIT_LINE_FORE_SCHEMECOLOR_INDEX" val="5"/>
  <p:tag name="KSO_WM_UNIT_LINE_FORE_SCHEMECOLOR_INDEX_BRIGHTNESS" val="0"/>
  <p:tag name="KSO_WM_UNIT_TEXT_FILL_FORE_SCHEMECOLOR_INDEX" val="14"/>
  <p:tag name="KSO_WM_UNIT_TEXT_FILL_FORE_SCHEMECOLOR_INDEX_BRIGHTNESS" val="0"/>
  <p:tag name="KSO_WM_UNIT_TEXT_FILL_TYPE" val="1"/>
  <p:tag name="KSO_WM_UNIT_TYPE" val="i"/>
</p:tagLst>
</file>

<file path=ppt/tags/tag24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5"/>
  <p:tag name="KSO_WM_UNIT_COMPATIBLE" val="0"/>
  <p:tag name="KSO_WM_UNIT_DECOLORIZATION" val="1"/>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5"/>
  <p:tag name="KSO_WM_UNIT_INDEX" val="5"/>
  <p:tag name="KSO_WM_UNIT_LAYERLEVEL" val="1"/>
  <p:tag name="KSO_WM_UNIT_TEXT_FILL_FORE_SCHEMECOLOR_INDEX" val="2"/>
  <p:tag name="KSO_WM_UNIT_TEXT_FILL_FORE_SCHEMECOLOR_INDEX_BRIGHTNESS" val="0"/>
  <p:tag name="KSO_WM_UNIT_TEXT_FILL_TYPE" val="1"/>
  <p:tag name="KSO_WM_UNIT_TYPE" val="i"/>
</p:tagLst>
</file>

<file path=ppt/tags/tag24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2"/>
  <p:tag name="KSO_WM_UNIT_COMPATIBLE" val="0"/>
  <p:tag name="KSO_WM_UNIT_DIAGRAM_ISNUMVISUAL" val="0"/>
  <p:tag name="KSO_WM_UNIT_DIAGRAM_ISREFERUNIT" val="0"/>
  <p:tag name="KSO_WM_UNIT_HIGHLIGHT" val="0"/>
  <p:tag name="KSO_WM_UNIT_ID" val="diagram20194755_1*f*1"/>
  <p:tag name="KSO_WM_UNIT_INDEX" val="1"/>
  <p:tag name="KSO_WM_UNIT_LAYERLEVEL" val="1"/>
  <p:tag name="KSO_WM_UNIT_NOCLEAR" val="1"/>
  <p:tag name="KSO_WM_UNIT_PRESET_TEXT" val="单击此处添加小标题：&#10;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0;我们为您  标注了最  适合的位  置您输入  的文字到  这里时就  是最佳视&#10;为了能让  您有更直  观的字数  感受并进  一步方便    &#10;单击此处添加小标题：&#10;点击此处添加正文，文字是您思想的提炼，为了最终演示发布的良好效果，请尽量言简意赅。"/>
  <p:tag name="KSO_WM_UNIT_SUBTYPE" val="a"/>
  <p:tag name="KSO_WM_UNIT_TEXT_FILL_FORE_SCHEMECOLOR_INDEX" val="13"/>
  <p:tag name="KSO_WM_UNIT_TEXT_FILL_FORE_SCHEMECOLOR_INDEX_BRIGHTNESS" val="0.25"/>
  <p:tag name="KSO_WM_UNIT_TEXT_FILL_TYPE" val="1"/>
  <p:tag name="KSO_WM_UNIT_TEXT_PART_ID_V2" val="d-4-2"/>
  <p:tag name="KSO_WM_UNIT_TYPE" val="f"/>
  <p:tag name="KSO_WM_UNIT_VALUE" val="468"/>
</p:tagLst>
</file>

<file path=ppt/tags/tag24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
  <p:tag name="KSO_WM_UNIT_COMPATIBLE" val="0"/>
  <p:tag name="KSO_WM_UNIT_DIAGRAM_ISNUMVISUAL" val="0"/>
  <p:tag name="KSO_WM_UNIT_DIAGRAM_ISREFERUNIT" val="0"/>
  <p:tag name="KSO_WM_UNIT_HIGHLIGHT" val="0"/>
  <p:tag name="KSO_WM_UNIT_ID" val="diagram20194755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13"/>
  <p:tag name="KSO_WM_UNIT_TEXT_FILL_FORE_SCHEMECOLOR_INDEX_BRIGHTNESS" val="0.25"/>
  <p:tag name="KSO_WM_UNIT_TEXT_FILL_TYPE" val="1"/>
  <p:tag name="KSO_WM_UNIT_TEXT_PART_ID_V2" val="a-3-2"/>
  <p:tag name="KSO_WM_UNIT_TYPE" val="a"/>
  <p:tag name="KSO_WM_UNIT_VALUE" val="17"/>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5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COLORSCHEME_VERSION" val="3.2"/>
  <p:tag name="KSO_WM_SLIDE_ID" val="diagram20194755_1"/>
  <p:tag name="KSO_WM_SLIDE_INDEX" val="1"/>
  <p:tag name="KSO_WM_SLIDE_ITEM_CNT" val="0"/>
  <p:tag name="KSO_WM_SLIDE_LAYOUT" val="a_f"/>
  <p:tag name="KSO_WM_SLIDE_LAYOUT_CNT" val="1_1"/>
  <p:tag name="KSO_WM_SLIDE_POSITION" val="26*50"/>
  <p:tag name="KSO_WM_SLIDE_SIZE" val="919*458"/>
  <p:tag name="KSO_WM_SLIDE_SUBTYPE" val="pureTxt"/>
  <p:tag name="KSO_WM_SLIDE_TYPE" val="text"/>
  <p:tag name="KSO_WM_TAG_VERSION" val="1.0"/>
  <p:tag name="KSO_WM_TEMPLATE_CATEGORY" val="diagram"/>
  <p:tag name="KSO_WM_TEMPLATE_COLOR_TYPE" val="1"/>
  <p:tag name="KSO_WM_TEMPLATE_INDEX" val="20194755"/>
  <p:tag name="KSO_WM_TEMPLATE_MASTER_TYPE" val="0"/>
  <p:tag name="KSO_WM_TEMPLATE_SUBCATEGORY" val="0"/>
</p:tagLst>
</file>

<file path=ppt/tags/tag25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6"/>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1"/>
  <p:tag name="KSO_WM_UNIT_INDEX" val="1"/>
  <p:tag name="KSO_WM_UNIT_LAYERLEVEL" val="1"/>
  <p:tag name="KSO_WM_UNIT_TEXT_FILL_FORE_SCHEMECOLOR_INDEX" val="14"/>
  <p:tag name="KSO_WM_UNIT_TEXT_FILL_FORE_SCHEMECOLOR_INDEX_BRIGHTNESS" val="0"/>
  <p:tag name="KSO_WM_UNIT_TEXT_FILL_TYPE" val="1"/>
  <p:tag name="KSO_WM_UNIT_TYPE" val="i"/>
</p:tagLst>
</file>

<file path=ppt/tags/tag25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7"/>
  <p:tag name="KSO_WM_UNIT_COMPATIBLE" val="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D" val="diagram20194755_1*i*2"/>
  <p:tag name="KSO_WM_UNIT_INDEX" val="2"/>
  <p:tag name="KSO_WM_UNIT_LAYERLEVEL" val="1"/>
  <p:tag name="KSO_WM_UNIT_LINE_FILL_TYPE" val="2"/>
  <p:tag name="KSO_WM_UNIT_LINE_FORE_SCHEMECOLOR_INDEX" val="5"/>
  <p:tag name="KSO_WM_UNIT_LINE_FORE_SCHEMECOLOR_INDEX_BRIGHTNESS" val="0"/>
  <p:tag name="KSO_WM_UNIT_TEXT_FILL_FORE_SCHEMECOLOR_INDEX" val="14"/>
  <p:tag name="KSO_WM_UNIT_TEXT_FILL_FORE_SCHEMECOLOR_INDEX_BRIGHTNESS" val="0"/>
  <p:tag name="KSO_WM_UNIT_TEXT_FILL_TYPE" val="1"/>
  <p:tag name="KSO_WM_UNIT_TYPE" val="i"/>
</p:tagLst>
</file>

<file path=ppt/tags/tag25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5"/>
  <p:tag name="KSO_WM_UNIT_COMPATIBLE" val="0"/>
  <p:tag name="KSO_WM_UNIT_DECOLORIZATION" val="1"/>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5"/>
  <p:tag name="KSO_WM_UNIT_INDEX" val="5"/>
  <p:tag name="KSO_WM_UNIT_LAYERLEVEL" val="1"/>
  <p:tag name="KSO_WM_UNIT_TEXT_FILL_FORE_SCHEMECOLOR_INDEX" val="2"/>
  <p:tag name="KSO_WM_UNIT_TEXT_FILL_FORE_SCHEMECOLOR_INDEX_BRIGHTNESS" val="0"/>
  <p:tag name="KSO_WM_UNIT_TEXT_FILL_TYPE" val="1"/>
  <p:tag name="KSO_WM_UNIT_TYPE" val="i"/>
</p:tagLst>
</file>

<file path=ppt/tags/tag25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2"/>
  <p:tag name="KSO_WM_UNIT_COMPATIBLE" val="0"/>
  <p:tag name="KSO_WM_UNIT_DIAGRAM_ISNUMVISUAL" val="0"/>
  <p:tag name="KSO_WM_UNIT_DIAGRAM_ISREFERUNIT" val="0"/>
  <p:tag name="KSO_WM_UNIT_HIGHLIGHT" val="0"/>
  <p:tag name="KSO_WM_UNIT_ID" val="diagram20194755_1*f*1"/>
  <p:tag name="KSO_WM_UNIT_INDEX" val="1"/>
  <p:tag name="KSO_WM_UNIT_LAYERLEVEL" val="1"/>
  <p:tag name="KSO_WM_UNIT_NOCLEAR" val="1"/>
  <p:tag name="KSO_WM_UNIT_PRESET_TEXT" val="单击此处添加小标题：&#10;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0;我们为您  标注了最  适合的位  置您输入  的文字到  这里时就  是最佳视&#10;为了能让  您有更直  观的字数  感受并进  一步方便    &#10;单击此处添加小标题：&#10;点击此处添加正文，文字是您思想的提炼，为了最终演示发布的良好效果，请尽量言简意赅。"/>
  <p:tag name="KSO_WM_UNIT_SUBTYPE" val="a"/>
  <p:tag name="KSO_WM_UNIT_TEXT_FILL_FORE_SCHEMECOLOR_INDEX" val="13"/>
  <p:tag name="KSO_WM_UNIT_TEXT_FILL_FORE_SCHEMECOLOR_INDEX_BRIGHTNESS" val="0.25"/>
  <p:tag name="KSO_WM_UNIT_TEXT_FILL_TYPE" val="1"/>
  <p:tag name="KSO_WM_UNIT_TEXT_PART_ID_V2" val="d-4-2"/>
  <p:tag name="KSO_WM_UNIT_TYPE" val="f"/>
  <p:tag name="KSO_WM_UNIT_VALUE" val="468"/>
</p:tagLst>
</file>

<file path=ppt/tags/tag25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
  <p:tag name="KSO_WM_UNIT_COMPATIBLE" val="0"/>
  <p:tag name="KSO_WM_UNIT_DIAGRAM_ISNUMVISUAL" val="0"/>
  <p:tag name="KSO_WM_UNIT_DIAGRAM_ISREFERUNIT" val="0"/>
  <p:tag name="KSO_WM_UNIT_HIGHLIGHT" val="0"/>
  <p:tag name="KSO_WM_UNIT_ID" val="diagram20194755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13"/>
  <p:tag name="KSO_WM_UNIT_TEXT_FILL_FORE_SCHEMECOLOR_INDEX_BRIGHTNESS" val="0.25"/>
  <p:tag name="KSO_WM_UNIT_TEXT_FILL_TYPE" val="1"/>
  <p:tag name="KSO_WM_UNIT_TEXT_PART_ID_V2" val="a-3-2"/>
  <p:tag name="KSO_WM_UNIT_TYPE" val="a"/>
  <p:tag name="KSO_WM_UNIT_VALUE" val="17"/>
</p:tagLst>
</file>

<file path=ppt/tags/tag256.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2990_9"/>
  <p:tag name="KSO_WM_SLIDE_INDEX" val="9"/>
  <p:tag name="KSO_WM_SLIDE_ITEM_CNT" val="0"/>
  <p:tag name="KSO_WM_SLIDE_LAYOUT" val="a_b_e"/>
  <p:tag name="KSO_WM_SLIDE_LAYOUT_CNT" val="1_1_1"/>
  <p:tag name="KSO_WM_SLIDE_SUBTYPE" val="pureTxt"/>
  <p:tag name="KSO_WM_SLIDE_TYPE" val="sectionTitle"/>
  <p:tag name="KSO_WM_TAG_VERSION" val="1.0"/>
  <p:tag name="KSO_WM_TEMPLATE_CATEGORY" val="custom"/>
  <p:tag name="KSO_WM_TEMPLATE_COLOR_TYPE" val="1"/>
  <p:tag name="KSO_WM_TEMPLATE_INDEX" val="20202990"/>
  <p:tag name="KSO_WM_TEMPLATE_MASTER_TYPE" val="1"/>
  <p:tag name="KSO_WM_TEMPLATE_SUBCATEGORY" val="17"/>
</p:tagLst>
</file>

<file path=ppt/tags/tag25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2990"/>
  <p:tag name="KSO_WM_UNIT_COMPATIBLE" val="0"/>
  <p:tag name="KSO_WM_UNIT_DIAGRAM_ISNUMVISUAL" val="0"/>
  <p:tag name="KSO_WM_UNIT_DIAGRAM_ISREFERUNIT" val="0"/>
  <p:tag name="KSO_WM_UNIT_HIGHLIGHT" val="0"/>
  <p:tag name="KSO_WM_UNIT_ID" val="custom20202990_9*a*1"/>
  <p:tag name="KSO_WM_UNIT_INDEX" val="1"/>
  <p:tag name="KSO_WM_UNIT_ISCONTENTSTITLE" val="0"/>
  <p:tag name="KSO_WM_UNIT_ISNUMDGMTITLE" val="0"/>
  <p:tag name="KSO_WM_UNIT_LAYERLEVEL" val="1"/>
  <p:tag name="KSO_WM_UNIT_NOCLEAR" val="0"/>
  <p:tag name="KSO_WM_UNIT_PRESET_TEXT" val="点击输入标题内容"/>
  <p:tag name="KSO_WM_UNIT_TEXT_FILL_FORE_SCHEMECOLOR_INDEX" val="13"/>
  <p:tag name="KSO_WM_UNIT_TEXT_FILL_FORE_SCHEMECOLOR_INDEX_BRIGHTNESS" val="0.15"/>
  <p:tag name="KSO_WM_UNIT_TEXT_FILL_TYPE" val="1"/>
  <p:tag name="KSO_WM_UNIT_TYPE" val="a"/>
  <p:tag name="KSO_WM_UNIT_VALUE" val="14"/>
</p:tagLst>
</file>

<file path=ppt/tags/tag25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2990"/>
  <p:tag name="KSO_WM_UNIT_COMPATIBLE" val="0"/>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custom20202990_9*i*2"/>
  <p:tag name="KSO_WM_UNIT_INDEX" val="2"/>
  <p:tag name="KSO_WM_UNIT_LAYERLEVEL" val="1"/>
  <p:tag name="KSO_WM_UNIT_TEXT_FILL_FORE_SCHEMECOLOR_INDEX" val="2"/>
  <p:tag name="KSO_WM_UNIT_TEXT_FILL_FORE_SCHEMECOLOR_INDEX_BRIGHTNESS" val="0"/>
  <p:tag name="KSO_WM_UNIT_TEXT_FILL_TYPE" val="1"/>
  <p:tag name="KSO_WM_UNIT_TYPE" val="i"/>
</p:tagLst>
</file>

<file path=ppt/tags/tag25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COLORSCHEME_VERSION" val="3.2"/>
  <p:tag name="KSO_WM_SLIDE_ID" val="diagram20194755_1"/>
  <p:tag name="KSO_WM_SLIDE_INDEX" val="1"/>
  <p:tag name="KSO_WM_SLIDE_ITEM_CNT" val="0"/>
  <p:tag name="KSO_WM_SLIDE_LAYOUT" val="a_f"/>
  <p:tag name="KSO_WM_SLIDE_LAYOUT_CNT" val="1_1"/>
  <p:tag name="KSO_WM_SLIDE_POSITION" val="26*50"/>
  <p:tag name="KSO_WM_SLIDE_SIZE" val="919*458"/>
  <p:tag name="KSO_WM_SLIDE_SUBTYPE" val="pureTxt"/>
  <p:tag name="KSO_WM_SLIDE_TYPE" val="text"/>
  <p:tag name="KSO_WM_TAG_VERSION" val="1.0"/>
  <p:tag name="KSO_WM_TEMPLATE_CATEGORY" val="diagram"/>
  <p:tag name="KSO_WM_TEMPLATE_COLOR_TYPE" val="1"/>
  <p:tag name="KSO_WM_TEMPLATE_INDEX" val="20194755"/>
  <p:tag name="KSO_WM_TEMPLATE_MASTER_TYPE" val="0"/>
  <p:tag name="KSO_WM_TEMPLATE_SUBCATEGORY" val="0"/>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6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6"/>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1"/>
  <p:tag name="KSO_WM_UNIT_INDEX" val="1"/>
  <p:tag name="KSO_WM_UNIT_LAYERLEVEL" val="1"/>
  <p:tag name="KSO_WM_UNIT_TEXT_FILL_FORE_SCHEMECOLOR_INDEX" val="14"/>
  <p:tag name="KSO_WM_UNIT_TEXT_FILL_FORE_SCHEMECOLOR_INDEX_BRIGHTNESS" val="0"/>
  <p:tag name="KSO_WM_UNIT_TEXT_FILL_TYPE" val="1"/>
  <p:tag name="KSO_WM_UNIT_TYPE" val="i"/>
</p:tagLst>
</file>

<file path=ppt/tags/tag26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7"/>
  <p:tag name="KSO_WM_UNIT_COMPATIBLE" val="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D" val="diagram20194755_1*i*2"/>
  <p:tag name="KSO_WM_UNIT_INDEX" val="2"/>
  <p:tag name="KSO_WM_UNIT_LAYERLEVEL" val="1"/>
  <p:tag name="KSO_WM_UNIT_LINE_FILL_TYPE" val="2"/>
  <p:tag name="KSO_WM_UNIT_LINE_FORE_SCHEMECOLOR_INDEX" val="5"/>
  <p:tag name="KSO_WM_UNIT_LINE_FORE_SCHEMECOLOR_INDEX_BRIGHTNESS" val="0"/>
  <p:tag name="KSO_WM_UNIT_TEXT_FILL_FORE_SCHEMECOLOR_INDEX" val="14"/>
  <p:tag name="KSO_WM_UNIT_TEXT_FILL_FORE_SCHEMECOLOR_INDEX_BRIGHTNESS" val="0"/>
  <p:tag name="KSO_WM_UNIT_TEXT_FILL_TYPE" val="1"/>
  <p:tag name="KSO_WM_UNIT_TYPE" val="i"/>
</p:tagLst>
</file>

<file path=ppt/tags/tag26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5"/>
  <p:tag name="KSO_WM_UNIT_COMPATIBLE" val="0"/>
  <p:tag name="KSO_WM_UNIT_DECOLORIZATION" val="1"/>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5"/>
  <p:tag name="KSO_WM_UNIT_INDEX" val="5"/>
  <p:tag name="KSO_WM_UNIT_LAYERLEVEL" val="1"/>
  <p:tag name="KSO_WM_UNIT_TEXT_FILL_FORE_SCHEMECOLOR_INDEX" val="2"/>
  <p:tag name="KSO_WM_UNIT_TEXT_FILL_FORE_SCHEMECOLOR_INDEX_BRIGHTNESS" val="0"/>
  <p:tag name="KSO_WM_UNIT_TEXT_FILL_TYPE" val="1"/>
  <p:tag name="KSO_WM_UNIT_TYPE" val="i"/>
</p:tagLst>
</file>

<file path=ppt/tags/tag26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2"/>
  <p:tag name="KSO_WM_UNIT_COMPATIBLE" val="0"/>
  <p:tag name="KSO_WM_UNIT_DIAGRAM_ISNUMVISUAL" val="0"/>
  <p:tag name="KSO_WM_UNIT_DIAGRAM_ISREFERUNIT" val="0"/>
  <p:tag name="KSO_WM_UNIT_HIGHLIGHT" val="0"/>
  <p:tag name="KSO_WM_UNIT_ID" val="diagram20194755_1*f*1"/>
  <p:tag name="KSO_WM_UNIT_INDEX" val="1"/>
  <p:tag name="KSO_WM_UNIT_LAYERLEVEL" val="1"/>
  <p:tag name="KSO_WM_UNIT_NOCLEAR" val="1"/>
  <p:tag name="KSO_WM_UNIT_PRESET_TEXT" val="单击此处添加小标题：&#10;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0;我们为您  标注了最  适合的位  置您输入  的文字到  这里时就  是最佳视&#10;为了能让  您有更直  观的字数  感受并进  一步方便    &#10;单击此处添加小标题：&#10;点击此处添加正文，文字是您思想的提炼，为了最终演示发布的良好效果，请尽量言简意赅。"/>
  <p:tag name="KSO_WM_UNIT_SUBTYPE" val="a"/>
  <p:tag name="KSO_WM_UNIT_TEXT_FILL_FORE_SCHEMECOLOR_INDEX" val="13"/>
  <p:tag name="KSO_WM_UNIT_TEXT_FILL_FORE_SCHEMECOLOR_INDEX_BRIGHTNESS" val="0.25"/>
  <p:tag name="KSO_WM_UNIT_TEXT_FILL_TYPE" val="1"/>
  <p:tag name="KSO_WM_UNIT_TEXT_PART_ID_V2" val="d-4-2"/>
  <p:tag name="KSO_WM_UNIT_TYPE" val="f"/>
  <p:tag name="KSO_WM_UNIT_VALUE" val="468"/>
</p:tagLst>
</file>

<file path=ppt/tags/tag26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
  <p:tag name="KSO_WM_UNIT_COMPATIBLE" val="0"/>
  <p:tag name="KSO_WM_UNIT_DIAGRAM_ISNUMVISUAL" val="0"/>
  <p:tag name="KSO_WM_UNIT_DIAGRAM_ISREFERUNIT" val="0"/>
  <p:tag name="KSO_WM_UNIT_HIGHLIGHT" val="0"/>
  <p:tag name="KSO_WM_UNIT_ID" val="diagram20194755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13"/>
  <p:tag name="KSO_WM_UNIT_TEXT_FILL_FORE_SCHEMECOLOR_INDEX_BRIGHTNESS" val="0.25"/>
  <p:tag name="KSO_WM_UNIT_TEXT_FILL_TYPE" val="1"/>
  <p:tag name="KSO_WM_UNIT_TEXT_PART_ID_V2" val="a-3-2"/>
  <p:tag name="KSO_WM_UNIT_TYPE" val="a"/>
  <p:tag name="KSO_WM_UNIT_VALUE" val="17"/>
</p:tagLst>
</file>

<file path=ppt/tags/tag26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2990_9"/>
  <p:tag name="KSO_WM_SLIDE_INDEX" val="9"/>
  <p:tag name="KSO_WM_SLIDE_ITEM_CNT" val="0"/>
  <p:tag name="KSO_WM_SLIDE_LAYOUT" val="a_b_e"/>
  <p:tag name="KSO_WM_SLIDE_LAYOUT_CNT" val="1_1_1"/>
  <p:tag name="KSO_WM_SLIDE_SUBTYPE" val="pureTxt"/>
  <p:tag name="KSO_WM_SLIDE_TYPE" val="sectionTitle"/>
  <p:tag name="KSO_WM_TAG_VERSION" val="1.0"/>
  <p:tag name="KSO_WM_TEMPLATE_CATEGORY" val="custom"/>
  <p:tag name="KSO_WM_TEMPLATE_COLOR_TYPE" val="1"/>
  <p:tag name="KSO_WM_TEMPLATE_INDEX" val="20202990"/>
  <p:tag name="KSO_WM_TEMPLATE_MASTER_TYPE" val="1"/>
  <p:tag name="KSO_WM_TEMPLATE_SUBCATEGORY" val="17"/>
</p:tagLst>
</file>

<file path=ppt/tags/tag26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2990"/>
  <p:tag name="KSO_WM_UNIT_COMPATIBLE" val="0"/>
  <p:tag name="KSO_WM_UNIT_DIAGRAM_ISNUMVISUAL" val="0"/>
  <p:tag name="KSO_WM_UNIT_DIAGRAM_ISREFERUNIT" val="0"/>
  <p:tag name="KSO_WM_UNIT_HIGHLIGHT" val="0"/>
  <p:tag name="KSO_WM_UNIT_ID" val="custom20202990_9*a*1"/>
  <p:tag name="KSO_WM_UNIT_INDEX" val="1"/>
  <p:tag name="KSO_WM_UNIT_ISCONTENTSTITLE" val="0"/>
  <p:tag name="KSO_WM_UNIT_ISNUMDGMTITLE" val="0"/>
  <p:tag name="KSO_WM_UNIT_LAYERLEVEL" val="1"/>
  <p:tag name="KSO_WM_UNIT_NOCLEAR" val="0"/>
  <p:tag name="KSO_WM_UNIT_PRESET_TEXT" val="点击输入标题内容"/>
  <p:tag name="KSO_WM_UNIT_TEXT_FILL_FORE_SCHEMECOLOR_INDEX" val="13"/>
  <p:tag name="KSO_WM_UNIT_TEXT_FILL_FORE_SCHEMECOLOR_INDEX_BRIGHTNESS" val="0.15"/>
  <p:tag name="KSO_WM_UNIT_TEXT_FILL_TYPE" val="1"/>
  <p:tag name="KSO_WM_UNIT_TYPE" val="a"/>
  <p:tag name="KSO_WM_UNIT_VALUE" val="14"/>
</p:tagLst>
</file>

<file path=ppt/tags/tag26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2990"/>
  <p:tag name="KSO_WM_UNIT_COMPATIBLE" val="0"/>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custom20202990_9*i*2"/>
  <p:tag name="KSO_WM_UNIT_INDEX" val="2"/>
  <p:tag name="KSO_WM_UNIT_LAYERLEVEL" val="1"/>
  <p:tag name="KSO_WM_UNIT_TEXT_FILL_FORE_SCHEMECOLOR_INDEX" val="2"/>
  <p:tag name="KSO_WM_UNIT_TEXT_FILL_FORE_SCHEMECOLOR_INDEX_BRIGHTNESS" val="0"/>
  <p:tag name="KSO_WM_UNIT_TEXT_FILL_TYPE" val="1"/>
  <p:tag name="KSO_WM_UNIT_TYPE" val="i"/>
</p:tagLst>
</file>

<file path=ppt/tags/tag26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COLORSCHEME_VERSION" val="3.2"/>
  <p:tag name="KSO_WM_SLIDE_ID" val="diagram20194755_1"/>
  <p:tag name="KSO_WM_SLIDE_INDEX" val="1"/>
  <p:tag name="KSO_WM_SLIDE_ITEM_CNT" val="0"/>
  <p:tag name="KSO_WM_SLIDE_LAYOUT" val="a_f"/>
  <p:tag name="KSO_WM_SLIDE_LAYOUT_CNT" val="1_1"/>
  <p:tag name="KSO_WM_SLIDE_POSITION" val="26*50"/>
  <p:tag name="KSO_WM_SLIDE_SIZE" val="919*458"/>
  <p:tag name="KSO_WM_SLIDE_SUBTYPE" val="pureTxt"/>
  <p:tag name="KSO_WM_SLIDE_TYPE" val="text"/>
  <p:tag name="KSO_WM_TAG_VERSION" val="1.0"/>
  <p:tag name="KSO_WM_TEMPLATE_CATEGORY" val="diagram"/>
  <p:tag name="KSO_WM_TEMPLATE_COLOR_TYPE" val="1"/>
  <p:tag name="KSO_WM_TEMPLATE_INDEX" val="20194755"/>
  <p:tag name="KSO_WM_TEMPLATE_MASTER_TYPE" val="0"/>
  <p:tag name="KSO_WM_TEMPLATE_SUBCATEGORY" val="0"/>
</p:tagLst>
</file>

<file path=ppt/tags/tag26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6"/>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1"/>
  <p:tag name="KSO_WM_UNIT_INDEX" val="1"/>
  <p:tag name="KSO_WM_UNIT_LAYERLEVEL" val="1"/>
  <p:tag name="KSO_WM_UNIT_TEXT_FILL_FORE_SCHEMECOLOR_INDEX" val="14"/>
  <p:tag name="KSO_WM_UNIT_TEXT_FILL_FORE_SCHEMECOLOR_INDEX_BRIGHTNESS" val="0"/>
  <p:tag name="KSO_WM_UNIT_TEXT_FILL_TYPE" val="1"/>
  <p:tag name="KSO_WM_UNIT_TYPE" val="i"/>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7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7"/>
  <p:tag name="KSO_WM_UNIT_COMPATIBLE" val="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D" val="diagram20194755_1*i*2"/>
  <p:tag name="KSO_WM_UNIT_INDEX" val="2"/>
  <p:tag name="KSO_WM_UNIT_LAYERLEVEL" val="1"/>
  <p:tag name="KSO_WM_UNIT_LINE_FILL_TYPE" val="2"/>
  <p:tag name="KSO_WM_UNIT_LINE_FORE_SCHEMECOLOR_INDEX" val="5"/>
  <p:tag name="KSO_WM_UNIT_LINE_FORE_SCHEMECOLOR_INDEX_BRIGHTNESS" val="0"/>
  <p:tag name="KSO_WM_UNIT_TEXT_FILL_FORE_SCHEMECOLOR_INDEX" val="14"/>
  <p:tag name="KSO_WM_UNIT_TEXT_FILL_FORE_SCHEMECOLOR_INDEX_BRIGHTNESS" val="0"/>
  <p:tag name="KSO_WM_UNIT_TEXT_FILL_TYPE" val="1"/>
  <p:tag name="KSO_WM_UNIT_TYPE" val="i"/>
</p:tagLst>
</file>

<file path=ppt/tags/tag27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5"/>
  <p:tag name="KSO_WM_UNIT_COMPATIBLE" val="0"/>
  <p:tag name="KSO_WM_UNIT_DECOLORIZATION" val="1"/>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5"/>
  <p:tag name="KSO_WM_UNIT_INDEX" val="5"/>
  <p:tag name="KSO_WM_UNIT_LAYERLEVEL" val="1"/>
  <p:tag name="KSO_WM_UNIT_TEXT_FILL_FORE_SCHEMECOLOR_INDEX" val="2"/>
  <p:tag name="KSO_WM_UNIT_TEXT_FILL_FORE_SCHEMECOLOR_INDEX_BRIGHTNESS" val="0"/>
  <p:tag name="KSO_WM_UNIT_TEXT_FILL_TYPE" val="1"/>
  <p:tag name="KSO_WM_UNIT_TYPE" val="i"/>
</p:tagLst>
</file>

<file path=ppt/tags/tag27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2"/>
  <p:tag name="KSO_WM_UNIT_COMPATIBLE" val="0"/>
  <p:tag name="KSO_WM_UNIT_DIAGRAM_ISNUMVISUAL" val="0"/>
  <p:tag name="KSO_WM_UNIT_DIAGRAM_ISREFERUNIT" val="0"/>
  <p:tag name="KSO_WM_UNIT_HIGHLIGHT" val="0"/>
  <p:tag name="KSO_WM_UNIT_ID" val="diagram20194755_1*f*1"/>
  <p:tag name="KSO_WM_UNIT_INDEX" val="1"/>
  <p:tag name="KSO_WM_UNIT_LAYERLEVEL" val="1"/>
  <p:tag name="KSO_WM_UNIT_NOCLEAR" val="1"/>
  <p:tag name="KSO_WM_UNIT_PRESET_TEXT" val="单击此处添加小标题：&#10;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0;我们为您  标注了最  适合的位  置您输入  的文字到  这里时就  是最佳视&#10;为了能让  您有更直  观的字数  感受并进  一步方便    &#10;单击此处添加小标题：&#10;点击此处添加正文，文字是您思想的提炼，为了最终演示发布的良好效果，请尽量言简意赅。"/>
  <p:tag name="KSO_WM_UNIT_SUBTYPE" val="a"/>
  <p:tag name="KSO_WM_UNIT_TEXT_FILL_FORE_SCHEMECOLOR_INDEX" val="13"/>
  <p:tag name="KSO_WM_UNIT_TEXT_FILL_FORE_SCHEMECOLOR_INDEX_BRIGHTNESS" val="0.25"/>
  <p:tag name="KSO_WM_UNIT_TEXT_FILL_TYPE" val="1"/>
  <p:tag name="KSO_WM_UNIT_TEXT_PART_ID_V2" val="d-4-2"/>
  <p:tag name="KSO_WM_UNIT_TYPE" val="f"/>
  <p:tag name="KSO_WM_UNIT_VALUE" val="468"/>
</p:tagLst>
</file>

<file path=ppt/tags/tag27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
  <p:tag name="KSO_WM_UNIT_COMPATIBLE" val="0"/>
  <p:tag name="KSO_WM_UNIT_DIAGRAM_ISNUMVISUAL" val="0"/>
  <p:tag name="KSO_WM_UNIT_DIAGRAM_ISREFERUNIT" val="0"/>
  <p:tag name="KSO_WM_UNIT_HIGHLIGHT" val="0"/>
  <p:tag name="KSO_WM_UNIT_ID" val="diagram20194755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13"/>
  <p:tag name="KSO_WM_UNIT_TEXT_FILL_FORE_SCHEMECOLOR_INDEX_BRIGHTNESS" val="0.25"/>
  <p:tag name="KSO_WM_UNIT_TEXT_FILL_TYPE" val="1"/>
  <p:tag name="KSO_WM_UNIT_TEXT_PART_ID_V2" val="a-3-2"/>
  <p:tag name="KSO_WM_UNIT_TYPE" val="a"/>
  <p:tag name="KSO_WM_UNIT_VALUE" val="17"/>
</p:tagLst>
</file>

<file path=ppt/tags/tag274.xml><?xml version="1.0" encoding="utf-8"?>
<p:tagLst xmlns:a="http://schemas.openxmlformats.org/drawingml/2006/main" xmlns:r="http://schemas.openxmlformats.org/officeDocument/2006/relationships" xmlns:p="http://schemas.openxmlformats.org/presentationml/2006/main">
  <p:tag name="KSO_WM_BEAUTIFY_FLAG" val="#wm#"/>
  <p:tag name="KSO_WM_CHIP_DECFILLPROP" val="[]"/>
  <p:tag name="KSO_WM_CHIP_FILLPROP" val="[[{&quot;text_align&quot;:&quot;lm&quot;,&quot;text_direction&quot;:&quot;horizontal&quot;,&quot;support_features&quot;:[&quot;collage&quot;,&quot;carousel&quot;],&quot;support_big_font&quot;:false,&quot;picture_toward&quot;:0,&quot;picture_dockside&quot;:[],&quot;fill_id&quot;:&quot;5b370d9c62884a6b9c7db59bf9b89d92&quot;,&quot;fill_align&quot;:&quot;cm&quot;,&quot;chip_types&quot;:[&quot;diagram&quot;,&quot;pictext&quot;,&quot;picture&quot;,&quot;chart&quot;,&quot;table&quot;,&quot;video&quot;]}],[{&quot;text_align&quot;:&quot;lm&quot;,&quot;text_direction&quot;:&quot;horizontal&quot;,&quot;support_big_font&quot;:false,&quot;picture_toward&quot;:0,&quot;picture_dockside&quot;:[],&quot;fill_id&quot;:&quot;5b370d9c62884a6b9c7db59bf9b89d92&quot;,&quot;fill_align&quot;:&quot;lm&quot;,&quot;chip_types&quot;:[&quot;text&quot;]}]]"/>
  <p:tag name="KSO_WM_CHIP_GROUPID" val="5e6f19c8605d5daf04fe6007"/>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e6f19c8605d5daf04fe6008"/>
  <p:tag name="KSO_WM_SLIDE_BACKGROUND" val="[&quot;belt&quot;]"/>
  <p:tag name="KSO_WM_SLIDE_BACKGROUND_TYPE" val="belt"/>
  <p:tag name="KSO_WM_SLIDE_BK_DARK_LIGHT" val="2"/>
  <p:tag name="KSO_WM_SLIDE_CAN_ADD_NAVIGATION" val="1"/>
  <p:tag name="KSO_WM_SLIDE_ID" val="diagram20207315_1"/>
  <p:tag name="KSO_WM_SLIDE_INDEX" val="1"/>
  <p:tag name="KSO_WM_SLIDE_ITEM_CNT" val="0"/>
  <p:tag name="KSO_WM_SLIDE_LAYOUT" val="f"/>
  <p:tag name="KSO_WM_SLIDE_LAYOUT_CNT" val="1"/>
  <p:tag name="KSO_WM_SLIDE_LAYOUT_INFO" val="{&quot;direction&quot;:1,&quot;id&quot;:&quot;2021-03-05T17:35:32&quot;,&quot;maxSize&quot;:{&quot;size1&quot;:100},&quot;minSize&quot;:{&quot;size1&quot;:100},&quot;normalSize&quot;:{&quot;size1&quot;:100},&quot;subLayout&quot;:[{&quot;backgroundInfo&quot;:[{&quot;bottom&quot;:0.15555556100000001,&quot;bottomAbs&quot;:false,&quot;left&quot;:0,&quot;leftAbs&quot;:false,&quot;right&quot;:0,&quot;rightAbs&quot;:false,&quot;top&quot;:0.15555556100000001,&quot;topAbs&quot;:false,&quot;type&quot;:&quot;belt&quot;}],&quot;id&quot;:&quot;2021-03-05T17:35:32&quot;,&quot;maxSize&quot;:{&quot;size1&quot;:15.4},&quot;minSize&quot;:{&quot;size1&quot;:15.4},&quot;normalSize&quot;:{&quot;size1&quot;:15.4},&quot;subLayout&quot;:[{&quot;id&quot;:&quot;2021-03-05T17:35:32&quot;,&quot;type&quot;:0},{&quot;id&quot;:&quot;2021-03-05T17:35:32&quot;,&quot;maxSize&quot;:{&quot;size1&quot;:81.599999999999994},&quot;minSize&quot;:{&quot;size1&quot;:81.599999999999994},&quot;normalSize&quot;:{&quot;size1&quot;:81.599999999999994},&quot;subLayout&quot;:[{&quot;backgroundInfo&quot;:[{&quot;bottom&quot;:0,&quot;bottomAbs&quot;:false,&quot;left&quot;:0,&quot;leftAbs&quot;:false,&quot;right&quot;:0,&quot;rightAbs&quot;:false,&quot;top&quot;:0,&quot;topAbs&quot;:false,&quot;type&quot;:&quot;belt&quot;}],&quot;id&quot;:&quot;2021-03-05T17:35:32&quot;,&quot;margin&quot;:{&quot;bottom&quot;:0.42300000786781311,&quot;left&quot;:3.3870000839233398,&quot;right&quot;:3.3870000839233398,&quot;top&quot;:0.42300000786781311},&quot;type&quot;:0},{&quot;id&quot;:&quot;2021-03-05T17:35:32&quot;,&quot;type&quot;:0}],&quot;type&quot;:0}],&quot;type&quot;:0},{&quot;id&quot;:&quot;2021-03-05T17:35:32&quot;,&quot;type&quot;:0}],&quot;type&quot;:0}"/>
  <p:tag name="KSO_WM_SLIDE_POSITION" val="0*84"/>
  <p:tag name="KSO_WM_SLIDE_RATIO" val="1.777778"/>
  <p:tag name="KSO_WM_SLIDE_SIZE" val="960*371"/>
  <p:tag name="KSO_WM_SLIDE_SUBTYPE" val="pureTxt"/>
  <p:tag name="KSO_WM_SLIDE_SUPPORT_FEATURE_TYPE" val="0"/>
  <p:tag name="KSO_WM_SLIDE_TYPE" val="text"/>
  <p:tag name="KSO_WM_TAG_VERSION" val="1.0"/>
  <p:tag name="KSO_WM_TEMPLATE_ASSEMBLE_GROUPID" val="6041fb62196af95873905b6b"/>
  <p:tag name="KSO_WM_TEMPLATE_ASSEMBLE_XID" val="6041fb62196af95873905b6b"/>
  <p:tag name="KSO_WM_TEMPLATE_CATEGORY" val="diagram"/>
  <p:tag name="KSO_WM_TEMPLATE_COLOR_TYPE" val="1"/>
  <p:tag name="KSO_WM_TEMPLATE_INDEX" val="20207315"/>
  <p:tag name="KSO_WM_TEMPLATE_MASTER_TYPE" val="0"/>
  <p:tag name="KSO_WM_TEMPLATE_SUBCATEGORY" val="21"/>
</p:tagLst>
</file>

<file path=ppt/tags/tag27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BK_DARK_LIGHT" val="2"/>
  <p:tag name="KSO_WM_UNIT_COMPATIBLE" val="0"/>
  <p:tag name="KSO_WM_UNIT_DIAGRAM_ISNUMVISUAL" val="0"/>
  <p:tag name="KSO_WM_UNIT_DIAGRAM_ISREFERUNIT" val="0"/>
  <p:tag name="KSO_WM_UNIT_FILL_FORE_SCHEMECOLOR_INDEX" val="16"/>
  <p:tag name="KSO_WM_UNIT_FILL_FORE_SCHEMECOLOR_INDEX_BRIGHTNESS" val="0"/>
  <p:tag name="KSO_WM_UNIT_FILL_TYPE" val="1"/>
  <p:tag name="KSO_WM_UNIT_HIGHLIGHT" val="0"/>
  <p:tag name="KSO_WM_UNIT_ID" val="_18*i*1"/>
  <p:tag name="KSO_WM_UNIT_INDEX" val="1"/>
  <p:tag name="KSO_WM_UNIT_LAYERLEVEL" val="1"/>
  <p:tag name="KSO_WM_UNIT_SUBTYPE" val="h"/>
  <p:tag name="KSO_WM_UNIT_TEXT_FILL_FORE_SCHEMECOLOR_INDEX" val="13"/>
  <p:tag name="KSO_WM_UNIT_TEXT_FILL_FORE_SCHEMECOLOR_INDEX_BRIGHTNESS" val="0.15"/>
  <p:tag name="KSO_WM_UNIT_TEXT_FILL_TYPE" val="1"/>
  <p:tag name="KSO_WM_UNIT_TYPE" val="i"/>
</p:tagLst>
</file>

<file path=ppt/tags/tag276.xml><?xml version="1.0" encoding="utf-8"?>
<p:tagLst xmlns:a="http://schemas.openxmlformats.org/drawingml/2006/main" xmlns:r="http://schemas.openxmlformats.org/officeDocument/2006/relationships" xmlns:p="http://schemas.openxmlformats.org/presentationml/2006/main">
  <p:tag name="KSO_WM_ASSEMBLE_CHIP_INDEX" val="e84d9c1723ec422f84dfc2b4a4bee047"/>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041fb62196af95873905b6b"/>
  <p:tag name="KSO_WM_TEMPLATE_ASSEMBLE_XID" val="6041fb62196af95873905b6b"/>
  <p:tag name="KSO_WM_TEMPLATE_CATEGORY" val="diagram"/>
  <p:tag name="KSO_WM_TEMPLATE_INDEX" val="20207315"/>
  <p:tag name="KSO_WM_UNIT_BLOCK" val="0"/>
  <p:tag name="KSO_WM_UNIT_COMPATIBLE" val="0"/>
  <p:tag name="KSO_WM_UNIT_DEC_AREA_ID" val="68ed0f2e03a94abfab054522533170e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Lst>
</file>

<file path=ppt/tags/tag277.xml><?xml version="1.0" encoding="utf-8"?>
<p:tagLst xmlns:a="http://schemas.openxmlformats.org/drawingml/2006/main" xmlns:r="http://schemas.openxmlformats.org/officeDocument/2006/relationships" xmlns:p="http://schemas.openxmlformats.org/presentationml/2006/main">
  <p:tag name="KSO_WM_BEAUTIFY_FLAG" val="#wm#"/>
  <p:tag name="KSO_WM_CHIP_DECFILLPROP" val="[]"/>
  <p:tag name="KSO_WM_CHIP_FILLPROP" val="[[{&quot;text_align&quot;:&quot;lm&quot;,&quot;text_direction&quot;:&quot;horizontal&quot;,&quot;support_features&quot;:[&quot;collage&quot;,&quot;carousel&quot;],&quot;support_big_font&quot;:false,&quot;picture_toward&quot;:0,&quot;picture_dockside&quot;:[],&quot;fill_id&quot;:&quot;5b370d9c62884a6b9c7db59bf9b89d92&quot;,&quot;fill_align&quot;:&quot;cm&quot;,&quot;chip_types&quot;:[&quot;diagram&quot;,&quot;pictext&quot;,&quot;picture&quot;,&quot;chart&quot;,&quot;table&quot;,&quot;video&quot;]}],[{&quot;text_align&quot;:&quot;lm&quot;,&quot;text_direction&quot;:&quot;horizontal&quot;,&quot;support_big_font&quot;:false,&quot;picture_toward&quot;:0,&quot;picture_dockside&quot;:[],&quot;fill_id&quot;:&quot;5b370d9c62884a6b9c7db59bf9b89d92&quot;,&quot;fill_align&quot;:&quot;lm&quot;,&quot;chip_types&quot;:[&quot;text&quot;]}]]"/>
  <p:tag name="KSO_WM_CHIP_GROUPID" val="5e6f19c8605d5daf04fe6007"/>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e6f19c8605d5daf04fe6008"/>
  <p:tag name="KSO_WM_SLIDE_BACKGROUND" val="[&quot;belt&quot;]"/>
  <p:tag name="KSO_WM_SLIDE_BACKGROUND_TYPE" val="belt"/>
  <p:tag name="KSO_WM_SLIDE_BK_DARK_LIGHT" val="2"/>
  <p:tag name="KSO_WM_SLIDE_CAN_ADD_NAVIGATION" val="1"/>
  <p:tag name="KSO_WM_SLIDE_ID" val="diagram20207315_1"/>
  <p:tag name="KSO_WM_SLIDE_INDEX" val="1"/>
  <p:tag name="KSO_WM_SLIDE_ITEM_CNT" val="0"/>
  <p:tag name="KSO_WM_SLIDE_LAYOUT" val="f"/>
  <p:tag name="KSO_WM_SLIDE_LAYOUT_CNT" val="1"/>
  <p:tag name="KSO_WM_SLIDE_LAYOUT_INFO" val="{&quot;direction&quot;:1,&quot;id&quot;:&quot;2021-03-05T17:35:32&quot;,&quot;maxSize&quot;:{&quot;size1&quot;:100},&quot;minSize&quot;:{&quot;size1&quot;:100},&quot;normalSize&quot;:{&quot;size1&quot;:100},&quot;subLayout&quot;:[{&quot;backgroundInfo&quot;:[{&quot;bottom&quot;:0.15555556100000001,&quot;bottomAbs&quot;:false,&quot;left&quot;:0,&quot;leftAbs&quot;:false,&quot;right&quot;:0,&quot;rightAbs&quot;:false,&quot;top&quot;:0.15555556100000001,&quot;topAbs&quot;:false,&quot;type&quot;:&quot;belt&quot;}],&quot;id&quot;:&quot;2021-03-05T17:35:32&quot;,&quot;maxSize&quot;:{&quot;size1&quot;:15.4},&quot;minSize&quot;:{&quot;size1&quot;:15.4},&quot;normalSize&quot;:{&quot;size1&quot;:15.4},&quot;subLayout&quot;:[{&quot;id&quot;:&quot;2021-03-05T17:35:32&quot;,&quot;type&quot;:0},{&quot;id&quot;:&quot;2021-03-05T17:35:32&quot;,&quot;maxSize&quot;:{&quot;size1&quot;:81.599999999999994},&quot;minSize&quot;:{&quot;size1&quot;:81.599999999999994},&quot;normalSize&quot;:{&quot;size1&quot;:81.599999999999994},&quot;subLayout&quot;:[{&quot;backgroundInfo&quot;:[{&quot;bottom&quot;:0,&quot;bottomAbs&quot;:false,&quot;left&quot;:0,&quot;leftAbs&quot;:false,&quot;right&quot;:0,&quot;rightAbs&quot;:false,&quot;top&quot;:0,&quot;topAbs&quot;:false,&quot;type&quot;:&quot;belt&quot;}],&quot;id&quot;:&quot;2021-03-05T17:35:32&quot;,&quot;margin&quot;:{&quot;bottom&quot;:0.42300000786781311,&quot;left&quot;:3.3870000839233398,&quot;right&quot;:3.3870000839233398,&quot;top&quot;:0.42300000786781311},&quot;type&quot;:0},{&quot;id&quot;:&quot;2021-03-05T17:35:32&quot;,&quot;type&quot;:0}],&quot;type&quot;:0}],&quot;type&quot;:0},{&quot;id&quot;:&quot;2021-03-05T17:35:32&quot;,&quot;type&quot;:0}],&quot;type&quot;:0}"/>
  <p:tag name="KSO_WM_SLIDE_POSITION" val="0*84"/>
  <p:tag name="KSO_WM_SLIDE_RATIO" val="1.777778"/>
  <p:tag name="KSO_WM_SLIDE_SIZE" val="960*371"/>
  <p:tag name="KSO_WM_SLIDE_SUBTYPE" val="pureTxt"/>
  <p:tag name="KSO_WM_SLIDE_SUPPORT_FEATURE_TYPE" val="0"/>
  <p:tag name="KSO_WM_SLIDE_TYPE" val="text"/>
  <p:tag name="KSO_WM_TAG_VERSION" val="1.0"/>
  <p:tag name="KSO_WM_TEMPLATE_ASSEMBLE_GROUPID" val="6041fb62196af95873905b6b"/>
  <p:tag name="KSO_WM_TEMPLATE_ASSEMBLE_XID" val="6041fb62196af95873905b6b"/>
  <p:tag name="KSO_WM_TEMPLATE_CATEGORY" val="diagram"/>
  <p:tag name="KSO_WM_TEMPLATE_COLOR_TYPE" val="1"/>
  <p:tag name="KSO_WM_TEMPLATE_INDEX" val="20207315"/>
  <p:tag name="KSO_WM_TEMPLATE_MASTER_TYPE" val="0"/>
  <p:tag name="KSO_WM_TEMPLATE_SUBCATEGORY" val="21"/>
</p:tagLst>
</file>

<file path=ppt/tags/tag27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BK_DARK_LIGHT" val="2"/>
  <p:tag name="KSO_WM_UNIT_COMPATIBLE" val="0"/>
  <p:tag name="KSO_WM_UNIT_DIAGRAM_ISNUMVISUAL" val="0"/>
  <p:tag name="KSO_WM_UNIT_DIAGRAM_ISREFERUNIT" val="0"/>
  <p:tag name="KSO_WM_UNIT_FILL_FORE_SCHEMECOLOR_INDEX" val="16"/>
  <p:tag name="KSO_WM_UNIT_FILL_FORE_SCHEMECOLOR_INDEX_BRIGHTNESS" val="0"/>
  <p:tag name="KSO_WM_UNIT_FILL_TYPE" val="1"/>
  <p:tag name="KSO_WM_UNIT_HIGHLIGHT" val="0"/>
  <p:tag name="KSO_WM_UNIT_ID" val="_18*i*1"/>
  <p:tag name="KSO_WM_UNIT_INDEX" val="1"/>
  <p:tag name="KSO_WM_UNIT_LAYERLEVEL" val="1"/>
  <p:tag name="KSO_WM_UNIT_SUBTYPE" val="h"/>
  <p:tag name="KSO_WM_UNIT_TEXT_FILL_FORE_SCHEMECOLOR_INDEX" val="13"/>
  <p:tag name="KSO_WM_UNIT_TEXT_FILL_FORE_SCHEMECOLOR_INDEX_BRIGHTNESS" val="0.15"/>
  <p:tag name="KSO_WM_UNIT_TEXT_FILL_TYPE" val="1"/>
  <p:tag name="KSO_WM_UNIT_TYPE" val="i"/>
</p:tagLst>
</file>

<file path=ppt/tags/tag279.xml><?xml version="1.0" encoding="utf-8"?>
<p:tagLst xmlns:a="http://schemas.openxmlformats.org/drawingml/2006/main" xmlns:r="http://schemas.openxmlformats.org/officeDocument/2006/relationships" xmlns:p="http://schemas.openxmlformats.org/presentationml/2006/main">
  <p:tag name="KSO_WM_ASSEMBLE_CHIP_INDEX" val="e84d9c1723ec422f84dfc2b4a4bee047"/>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041fb62196af95873905b6b"/>
  <p:tag name="KSO_WM_TEMPLATE_ASSEMBLE_XID" val="6041fb62196af95873905b6b"/>
  <p:tag name="KSO_WM_TEMPLATE_CATEGORY" val="diagram"/>
  <p:tag name="KSO_WM_TEMPLATE_INDEX" val="20207315"/>
  <p:tag name="KSO_WM_UNIT_BLOCK" val="0"/>
  <p:tag name="KSO_WM_UNIT_COMPATIBLE" val="0"/>
  <p:tag name="KSO_WM_UNIT_DEC_AREA_ID" val="68ed0f2e03a94abfab054522533170e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8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COLORSCHEME_VERSION" val="3.2"/>
  <p:tag name="KSO_WM_SLIDE_ID" val="diagram20194755_1"/>
  <p:tag name="KSO_WM_SLIDE_INDEX" val="1"/>
  <p:tag name="KSO_WM_SLIDE_ITEM_CNT" val="0"/>
  <p:tag name="KSO_WM_SLIDE_LAYOUT" val="a_f"/>
  <p:tag name="KSO_WM_SLIDE_LAYOUT_CNT" val="1_1"/>
  <p:tag name="KSO_WM_SLIDE_POSITION" val="26*50"/>
  <p:tag name="KSO_WM_SLIDE_SIZE" val="919*458"/>
  <p:tag name="KSO_WM_SLIDE_SUBTYPE" val="pureTxt"/>
  <p:tag name="KSO_WM_SLIDE_TYPE" val="text"/>
  <p:tag name="KSO_WM_TAG_VERSION" val="1.0"/>
  <p:tag name="KSO_WM_TEMPLATE_CATEGORY" val="diagram"/>
  <p:tag name="KSO_WM_TEMPLATE_COLOR_TYPE" val="1"/>
  <p:tag name="KSO_WM_TEMPLATE_INDEX" val="20194755"/>
  <p:tag name="KSO_WM_TEMPLATE_MASTER_TYPE" val="0"/>
  <p:tag name="KSO_WM_TEMPLATE_SUBCATEGORY" val="0"/>
</p:tagLst>
</file>

<file path=ppt/tags/tag28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6"/>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1"/>
  <p:tag name="KSO_WM_UNIT_INDEX" val="1"/>
  <p:tag name="KSO_WM_UNIT_LAYERLEVEL" val="1"/>
  <p:tag name="KSO_WM_UNIT_TEXT_FILL_FORE_SCHEMECOLOR_INDEX" val="14"/>
  <p:tag name="KSO_WM_UNIT_TEXT_FILL_FORE_SCHEMECOLOR_INDEX_BRIGHTNESS" val="0"/>
  <p:tag name="KSO_WM_UNIT_TEXT_FILL_TYPE" val="1"/>
  <p:tag name="KSO_WM_UNIT_TYPE" val="i"/>
</p:tagLst>
</file>

<file path=ppt/tags/tag28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7"/>
  <p:tag name="KSO_WM_UNIT_COMPATIBLE" val="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D" val="diagram20194755_1*i*2"/>
  <p:tag name="KSO_WM_UNIT_INDEX" val="2"/>
  <p:tag name="KSO_WM_UNIT_LAYERLEVEL" val="1"/>
  <p:tag name="KSO_WM_UNIT_LINE_FILL_TYPE" val="2"/>
  <p:tag name="KSO_WM_UNIT_LINE_FORE_SCHEMECOLOR_INDEX" val="5"/>
  <p:tag name="KSO_WM_UNIT_LINE_FORE_SCHEMECOLOR_INDEX_BRIGHTNESS" val="0"/>
  <p:tag name="KSO_WM_UNIT_TEXT_FILL_FORE_SCHEMECOLOR_INDEX" val="14"/>
  <p:tag name="KSO_WM_UNIT_TEXT_FILL_FORE_SCHEMECOLOR_INDEX_BRIGHTNESS" val="0"/>
  <p:tag name="KSO_WM_UNIT_TEXT_FILL_TYPE" val="1"/>
  <p:tag name="KSO_WM_UNIT_TYPE" val="i"/>
</p:tagLst>
</file>

<file path=ppt/tags/tag28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5"/>
  <p:tag name="KSO_WM_UNIT_COMPATIBLE" val="0"/>
  <p:tag name="KSO_WM_UNIT_DECOLORIZATION" val="1"/>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5"/>
  <p:tag name="KSO_WM_UNIT_INDEX" val="5"/>
  <p:tag name="KSO_WM_UNIT_LAYERLEVEL" val="1"/>
  <p:tag name="KSO_WM_UNIT_TEXT_FILL_FORE_SCHEMECOLOR_INDEX" val="2"/>
  <p:tag name="KSO_WM_UNIT_TEXT_FILL_FORE_SCHEMECOLOR_INDEX_BRIGHTNESS" val="0"/>
  <p:tag name="KSO_WM_UNIT_TEXT_FILL_TYPE" val="1"/>
  <p:tag name="KSO_WM_UNIT_TYPE" val="i"/>
</p:tagLst>
</file>

<file path=ppt/tags/tag28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2"/>
  <p:tag name="KSO_WM_UNIT_COMPATIBLE" val="0"/>
  <p:tag name="KSO_WM_UNIT_DIAGRAM_ISNUMVISUAL" val="0"/>
  <p:tag name="KSO_WM_UNIT_DIAGRAM_ISREFERUNIT" val="0"/>
  <p:tag name="KSO_WM_UNIT_HIGHLIGHT" val="0"/>
  <p:tag name="KSO_WM_UNIT_ID" val="diagram20194755_1*f*1"/>
  <p:tag name="KSO_WM_UNIT_INDEX" val="1"/>
  <p:tag name="KSO_WM_UNIT_LAYERLEVEL" val="1"/>
  <p:tag name="KSO_WM_UNIT_NOCLEAR" val="1"/>
  <p:tag name="KSO_WM_UNIT_PRESET_TEXT" val="单击此处添加小标题：&#10;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0;我们为您  标注了最  适合的位  置您输入  的文字到  这里时就  是最佳视&#10;为了能让  您有更直  观的字数  感受并进  一步方便    &#10;单击此处添加小标题：&#10;点击此处添加正文，文字是您思想的提炼，为了最终演示发布的良好效果，请尽量言简意赅。"/>
  <p:tag name="KSO_WM_UNIT_SUBTYPE" val="a"/>
  <p:tag name="KSO_WM_UNIT_TEXT_FILL_FORE_SCHEMECOLOR_INDEX" val="13"/>
  <p:tag name="KSO_WM_UNIT_TEXT_FILL_FORE_SCHEMECOLOR_INDEX_BRIGHTNESS" val="0.25"/>
  <p:tag name="KSO_WM_UNIT_TEXT_FILL_TYPE" val="1"/>
  <p:tag name="KSO_WM_UNIT_TEXT_PART_ID_V2" val="d-4-2"/>
  <p:tag name="KSO_WM_UNIT_TYPE" val="f"/>
  <p:tag name="KSO_WM_UNIT_VALUE" val="468"/>
</p:tagLst>
</file>

<file path=ppt/tags/tag28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
  <p:tag name="KSO_WM_UNIT_COMPATIBLE" val="0"/>
  <p:tag name="KSO_WM_UNIT_DIAGRAM_ISNUMVISUAL" val="0"/>
  <p:tag name="KSO_WM_UNIT_DIAGRAM_ISREFERUNIT" val="0"/>
  <p:tag name="KSO_WM_UNIT_HIGHLIGHT" val="0"/>
  <p:tag name="KSO_WM_UNIT_ID" val="diagram20194755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13"/>
  <p:tag name="KSO_WM_UNIT_TEXT_FILL_FORE_SCHEMECOLOR_INDEX_BRIGHTNESS" val="0.25"/>
  <p:tag name="KSO_WM_UNIT_TEXT_FILL_TYPE" val="1"/>
  <p:tag name="KSO_WM_UNIT_TEXT_PART_ID_V2" val="a-3-2"/>
  <p:tag name="KSO_WM_UNIT_TYPE" val="a"/>
  <p:tag name="KSO_WM_UNIT_VALUE" val="17"/>
</p:tagLst>
</file>

<file path=ppt/tags/tag286.xml><?xml version="1.0" encoding="utf-8"?>
<p:tagLst xmlns:a="http://schemas.openxmlformats.org/drawingml/2006/main" xmlns:r="http://schemas.openxmlformats.org/officeDocument/2006/relationships" xmlns:p="http://schemas.openxmlformats.org/presentationml/2006/main">
  <p:tag name="KSO_WM_BEAUTIFY_FLAG" val="#wm#"/>
  <p:tag name="KSO_WM_CHIP_DECFILLPROP" val="[]"/>
  <p:tag name="KSO_WM_CHIP_FILLPROP" val="[[{&quot;text_align&quot;:&quot;lm&quot;,&quot;text_direction&quot;:&quot;horizontal&quot;,&quot;support_features&quot;:[&quot;collage&quot;,&quot;carousel&quot;],&quot;support_big_font&quot;:false,&quot;picture_toward&quot;:0,&quot;picture_dockside&quot;:[],&quot;fill_id&quot;:&quot;5b370d9c62884a6b9c7db59bf9b89d92&quot;,&quot;fill_align&quot;:&quot;cm&quot;,&quot;chip_types&quot;:[&quot;diagram&quot;,&quot;pictext&quot;,&quot;picture&quot;,&quot;chart&quot;,&quot;table&quot;,&quot;video&quot;]}],[{&quot;text_align&quot;:&quot;lm&quot;,&quot;text_direction&quot;:&quot;horizontal&quot;,&quot;support_big_font&quot;:false,&quot;picture_toward&quot;:0,&quot;picture_dockside&quot;:[],&quot;fill_id&quot;:&quot;5b370d9c62884a6b9c7db59bf9b89d92&quot;,&quot;fill_align&quot;:&quot;lm&quot;,&quot;chip_types&quot;:[&quot;text&quot;]}]]"/>
  <p:tag name="KSO_WM_CHIP_GROUPID" val="5e6f19c8605d5daf04fe6007"/>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e6f19c8605d5daf04fe6008"/>
  <p:tag name="KSO_WM_SLIDE_BACKGROUND" val="[&quot;belt&quot;]"/>
  <p:tag name="KSO_WM_SLIDE_BACKGROUND_TYPE" val="belt"/>
  <p:tag name="KSO_WM_SLIDE_BK_DARK_LIGHT" val="2"/>
  <p:tag name="KSO_WM_SLIDE_CAN_ADD_NAVIGATION" val="1"/>
  <p:tag name="KSO_WM_SLIDE_ID" val="diagram20207315_1"/>
  <p:tag name="KSO_WM_SLIDE_INDEX" val="1"/>
  <p:tag name="KSO_WM_SLIDE_ITEM_CNT" val="0"/>
  <p:tag name="KSO_WM_SLIDE_LAYOUT" val="f"/>
  <p:tag name="KSO_WM_SLIDE_LAYOUT_CNT" val="1"/>
  <p:tag name="KSO_WM_SLIDE_LAYOUT_INFO" val="{&quot;direction&quot;:1,&quot;id&quot;:&quot;2021-03-05T17:35:32&quot;,&quot;maxSize&quot;:{&quot;size1&quot;:100},&quot;minSize&quot;:{&quot;size1&quot;:100},&quot;normalSize&quot;:{&quot;size1&quot;:100},&quot;subLayout&quot;:[{&quot;backgroundInfo&quot;:[{&quot;bottom&quot;:0.15555556100000001,&quot;bottomAbs&quot;:false,&quot;left&quot;:0,&quot;leftAbs&quot;:false,&quot;right&quot;:0,&quot;rightAbs&quot;:false,&quot;top&quot;:0.15555556100000001,&quot;topAbs&quot;:false,&quot;type&quot;:&quot;belt&quot;}],&quot;id&quot;:&quot;2021-03-05T17:35:32&quot;,&quot;maxSize&quot;:{&quot;size1&quot;:15.4},&quot;minSize&quot;:{&quot;size1&quot;:15.4},&quot;normalSize&quot;:{&quot;size1&quot;:15.4},&quot;subLayout&quot;:[{&quot;id&quot;:&quot;2021-03-05T17:35:32&quot;,&quot;type&quot;:0},{&quot;id&quot;:&quot;2021-03-05T17:35:32&quot;,&quot;maxSize&quot;:{&quot;size1&quot;:81.599999999999994},&quot;minSize&quot;:{&quot;size1&quot;:81.599999999999994},&quot;normalSize&quot;:{&quot;size1&quot;:81.599999999999994},&quot;subLayout&quot;:[{&quot;backgroundInfo&quot;:[{&quot;bottom&quot;:0,&quot;bottomAbs&quot;:false,&quot;left&quot;:0,&quot;leftAbs&quot;:false,&quot;right&quot;:0,&quot;rightAbs&quot;:false,&quot;top&quot;:0,&quot;topAbs&quot;:false,&quot;type&quot;:&quot;belt&quot;}],&quot;id&quot;:&quot;2021-03-05T17:35:32&quot;,&quot;margin&quot;:{&quot;bottom&quot;:0.42300000786781311,&quot;left&quot;:3.3870000839233398,&quot;right&quot;:3.3870000839233398,&quot;top&quot;:0.42300000786781311},&quot;type&quot;:0},{&quot;id&quot;:&quot;2021-03-05T17:35:32&quot;,&quot;type&quot;:0}],&quot;type&quot;:0}],&quot;type&quot;:0},{&quot;id&quot;:&quot;2021-03-05T17:35:32&quot;,&quot;type&quot;:0}],&quot;type&quot;:0}"/>
  <p:tag name="KSO_WM_SLIDE_POSITION" val="0*84"/>
  <p:tag name="KSO_WM_SLIDE_RATIO" val="1.777778"/>
  <p:tag name="KSO_WM_SLIDE_SIZE" val="960*371"/>
  <p:tag name="KSO_WM_SLIDE_SUBTYPE" val="pureTxt"/>
  <p:tag name="KSO_WM_SLIDE_SUPPORT_FEATURE_TYPE" val="0"/>
  <p:tag name="KSO_WM_SLIDE_TYPE" val="text"/>
  <p:tag name="KSO_WM_TAG_VERSION" val="1.0"/>
  <p:tag name="KSO_WM_TEMPLATE_ASSEMBLE_GROUPID" val="6041fb62196af95873905b6b"/>
  <p:tag name="KSO_WM_TEMPLATE_ASSEMBLE_XID" val="6041fb62196af95873905b6b"/>
  <p:tag name="KSO_WM_TEMPLATE_CATEGORY" val="diagram"/>
  <p:tag name="KSO_WM_TEMPLATE_COLOR_TYPE" val="1"/>
  <p:tag name="KSO_WM_TEMPLATE_INDEX" val="20207315"/>
  <p:tag name="KSO_WM_TEMPLATE_MASTER_TYPE" val="0"/>
  <p:tag name="KSO_WM_TEMPLATE_SUBCATEGORY" val="21"/>
</p:tagLst>
</file>

<file path=ppt/tags/tag28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BK_DARK_LIGHT" val="2"/>
  <p:tag name="KSO_WM_UNIT_COMPATIBLE" val="0"/>
  <p:tag name="KSO_WM_UNIT_DIAGRAM_ISNUMVISUAL" val="0"/>
  <p:tag name="KSO_WM_UNIT_DIAGRAM_ISREFERUNIT" val="0"/>
  <p:tag name="KSO_WM_UNIT_FILL_FORE_SCHEMECOLOR_INDEX" val="16"/>
  <p:tag name="KSO_WM_UNIT_FILL_FORE_SCHEMECOLOR_INDEX_BRIGHTNESS" val="0"/>
  <p:tag name="KSO_WM_UNIT_FILL_TYPE" val="1"/>
  <p:tag name="KSO_WM_UNIT_HIGHLIGHT" val="0"/>
  <p:tag name="KSO_WM_UNIT_ID" val="_18*i*1"/>
  <p:tag name="KSO_WM_UNIT_INDEX" val="1"/>
  <p:tag name="KSO_WM_UNIT_LAYERLEVEL" val="1"/>
  <p:tag name="KSO_WM_UNIT_SUBTYPE" val="h"/>
  <p:tag name="KSO_WM_UNIT_TEXT_FILL_FORE_SCHEMECOLOR_INDEX" val="13"/>
  <p:tag name="KSO_WM_UNIT_TEXT_FILL_FORE_SCHEMECOLOR_INDEX_BRIGHTNESS" val="0.15"/>
  <p:tag name="KSO_WM_UNIT_TEXT_FILL_TYPE" val="1"/>
  <p:tag name="KSO_WM_UNIT_TYPE" val="i"/>
</p:tagLst>
</file>

<file path=ppt/tags/tag288.xml><?xml version="1.0" encoding="utf-8"?>
<p:tagLst xmlns:a="http://schemas.openxmlformats.org/drawingml/2006/main" xmlns:r="http://schemas.openxmlformats.org/officeDocument/2006/relationships" xmlns:p="http://schemas.openxmlformats.org/presentationml/2006/main">
  <p:tag name="KSO_WM_ASSEMBLE_CHIP_INDEX" val="e84d9c1723ec422f84dfc2b4a4bee047"/>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041fb62196af95873905b6b"/>
  <p:tag name="KSO_WM_TEMPLATE_ASSEMBLE_XID" val="6041fb62196af95873905b6b"/>
  <p:tag name="KSO_WM_TEMPLATE_CATEGORY" val="diagram"/>
  <p:tag name="KSO_WM_TEMPLATE_INDEX" val="20207315"/>
  <p:tag name="KSO_WM_UNIT_BLOCK" val="0"/>
  <p:tag name="KSO_WM_UNIT_COMPATIBLE" val="0"/>
  <p:tag name="KSO_WM_UNIT_DEC_AREA_ID" val="68ed0f2e03a94abfab054522533170e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Lst>
</file>

<file path=ppt/tags/tag289.xml><?xml version="1.0" encoding="utf-8"?>
<p:tagLst xmlns:a="http://schemas.openxmlformats.org/drawingml/2006/main" xmlns:r="http://schemas.openxmlformats.org/officeDocument/2006/relationships" xmlns:p="http://schemas.openxmlformats.org/presentationml/2006/main">
  <p:tag name="KSO_WM_BEAUTIFY_FLAG" val="#wm#"/>
  <p:tag name="KSO_WM_CHIP_DECFILLPROP" val="[]"/>
  <p:tag name="KSO_WM_CHIP_FILLPROP" val="[[{&quot;text_align&quot;:&quot;lm&quot;,&quot;text_direction&quot;:&quot;horizontal&quot;,&quot;support_features&quot;:[&quot;collage&quot;,&quot;carousel&quot;],&quot;support_big_font&quot;:false,&quot;picture_toward&quot;:0,&quot;picture_dockside&quot;:[],&quot;fill_id&quot;:&quot;5b370d9c62884a6b9c7db59bf9b89d92&quot;,&quot;fill_align&quot;:&quot;cm&quot;,&quot;chip_types&quot;:[&quot;diagram&quot;,&quot;pictext&quot;,&quot;picture&quot;,&quot;chart&quot;,&quot;table&quot;,&quot;video&quot;]}],[{&quot;text_align&quot;:&quot;lm&quot;,&quot;text_direction&quot;:&quot;horizontal&quot;,&quot;support_big_font&quot;:false,&quot;picture_toward&quot;:0,&quot;picture_dockside&quot;:[],&quot;fill_id&quot;:&quot;5b370d9c62884a6b9c7db59bf9b89d92&quot;,&quot;fill_align&quot;:&quot;lm&quot;,&quot;chip_types&quot;:[&quot;text&quot;]}]]"/>
  <p:tag name="KSO_WM_CHIP_GROUPID" val="5e6f19c8605d5daf04fe6007"/>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e6f19c8605d5daf04fe6008"/>
  <p:tag name="KSO_WM_SLIDE_BACKGROUND" val="[&quot;belt&quot;]"/>
  <p:tag name="KSO_WM_SLIDE_BACKGROUND_TYPE" val="belt"/>
  <p:tag name="KSO_WM_SLIDE_BK_DARK_LIGHT" val="2"/>
  <p:tag name="KSO_WM_SLIDE_CAN_ADD_NAVIGATION" val="1"/>
  <p:tag name="KSO_WM_SLIDE_ID" val="diagram20207315_1"/>
  <p:tag name="KSO_WM_SLIDE_INDEX" val="1"/>
  <p:tag name="KSO_WM_SLIDE_ITEM_CNT" val="0"/>
  <p:tag name="KSO_WM_SLIDE_LAYOUT" val="f"/>
  <p:tag name="KSO_WM_SLIDE_LAYOUT_CNT" val="1"/>
  <p:tag name="KSO_WM_SLIDE_LAYOUT_INFO" val="{&quot;direction&quot;:1,&quot;id&quot;:&quot;2021-03-05T17:35:32&quot;,&quot;maxSize&quot;:{&quot;size1&quot;:100},&quot;minSize&quot;:{&quot;size1&quot;:100},&quot;normalSize&quot;:{&quot;size1&quot;:100},&quot;subLayout&quot;:[{&quot;backgroundInfo&quot;:[{&quot;bottom&quot;:0.15555556100000001,&quot;bottomAbs&quot;:false,&quot;left&quot;:0,&quot;leftAbs&quot;:false,&quot;right&quot;:0,&quot;rightAbs&quot;:false,&quot;top&quot;:0.15555556100000001,&quot;topAbs&quot;:false,&quot;type&quot;:&quot;belt&quot;}],&quot;id&quot;:&quot;2021-03-05T17:35:32&quot;,&quot;maxSize&quot;:{&quot;size1&quot;:15.4},&quot;minSize&quot;:{&quot;size1&quot;:15.4},&quot;normalSize&quot;:{&quot;size1&quot;:15.4},&quot;subLayout&quot;:[{&quot;id&quot;:&quot;2021-03-05T17:35:32&quot;,&quot;type&quot;:0},{&quot;id&quot;:&quot;2021-03-05T17:35:32&quot;,&quot;maxSize&quot;:{&quot;size1&quot;:81.599999999999994},&quot;minSize&quot;:{&quot;size1&quot;:81.599999999999994},&quot;normalSize&quot;:{&quot;size1&quot;:81.599999999999994},&quot;subLayout&quot;:[{&quot;backgroundInfo&quot;:[{&quot;bottom&quot;:0,&quot;bottomAbs&quot;:false,&quot;left&quot;:0,&quot;leftAbs&quot;:false,&quot;right&quot;:0,&quot;rightAbs&quot;:false,&quot;top&quot;:0,&quot;topAbs&quot;:false,&quot;type&quot;:&quot;belt&quot;}],&quot;id&quot;:&quot;2021-03-05T17:35:32&quot;,&quot;margin&quot;:{&quot;bottom&quot;:0.42300000786781311,&quot;left&quot;:3.3870000839233398,&quot;right&quot;:3.3870000839233398,&quot;top&quot;:0.42300000786781311},&quot;type&quot;:0},{&quot;id&quot;:&quot;2021-03-05T17:35:32&quot;,&quot;type&quot;:0}],&quot;type&quot;:0}],&quot;type&quot;:0},{&quot;id&quot;:&quot;2021-03-05T17:35:32&quot;,&quot;type&quot;:0}],&quot;type&quot;:0}"/>
  <p:tag name="KSO_WM_SLIDE_POSITION" val="0*84"/>
  <p:tag name="KSO_WM_SLIDE_RATIO" val="1.777778"/>
  <p:tag name="KSO_WM_SLIDE_SIZE" val="960*371"/>
  <p:tag name="KSO_WM_SLIDE_SUBTYPE" val="pureTxt"/>
  <p:tag name="KSO_WM_SLIDE_SUPPORT_FEATURE_TYPE" val="0"/>
  <p:tag name="KSO_WM_SLIDE_TYPE" val="text"/>
  <p:tag name="KSO_WM_TAG_VERSION" val="1.0"/>
  <p:tag name="KSO_WM_TEMPLATE_ASSEMBLE_GROUPID" val="6041fb62196af95873905b6b"/>
  <p:tag name="KSO_WM_TEMPLATE_ASSEMBLE_XID" val="6041fb62196af95873905b6b"/>
  <p:tag name="KSO_WM_TEMPLATE_CATEGORY" val="diagram"/>
  <p:tag name="KSO_WM_TEMPLATE_COLOR_TYPE" val="1"/>
  <p:tag name="KSO_WM_TEMPLATE_INDEX" val="20207315"/>
  <p:tag name="KSO_WM_TEMPLATE_MASTER_TYPE" val="0"/>
  <p:tag name="KSO_WM_TEMPLATE_SUBCATEGORY" val="21"/>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BK_DARK_LIGHT" val="2"/>
  <p:tag name="KSO_WM_UNIT_COMPATIBLE" val="0"/>
  <p:tag name="KSO_WM_UNIT_DIAGRAM_ISNUMVISUAL" val="0"/>
  <p:tag name="KSO_WM_UNIT_DIAGRAM_ISREFERUNIT" val="0"/>
  <p:tag name="KSO_WM_UNIT_FILL_FORE_SCHEMECOLOR_INDEX" val="16"/>
  <p:tag name="KSO_WM_UNIT_FILL_FORE_SCHEMECOLOR_INDEX_BRIGHTNESS" val="0"/>
  <p:tag name="KSO_WM_UNIT_FILL_TYPE" val="1"/>
  <p:tag name="KSO_WM_UNIT_HIGHLIGHT" val="0"/>
  <p:tag name="KSO_WM_UNIT_ID" val="_18*i*1"/>
  <p:tag name="KSO_WM_UNIT_INDEX" val="1"/>
  <p:tag name="KSO_WM_UNIT_LAYERLEVEL" val="1"/>
  <p:tag name="KSO_WM_UNIT_SUBTYPE" val="h"/>
  <p:tag name="KSO_WM_UNIT_TEXT_FILL_FORE_SCHEMECOLOR_INDEX" val="13"/>
  <p:tag name="KSO_WM_UNIT_TEXT_FILL_FORE_SCHEMECOLOR_INDEX_BRIGHTNESS" val="0.15"/>
  <p:tag name="KSO_WM_UNIT_TEXT_FILL_TYPE" val="1"/>
  <p:tag name="KSO_WM_UNIT_TYPE" val="i"/>
</p:tagLst>
</file>

<file path=ppt/tags/tag291.xml><?xml version="1.0" encoding="utf-8"?>
<p:tagLst xmlns:a="http://schemas.openxmlformats.org/drawingml/2006/main" xmlns:r="http://schemas.openxmlformats.org/officeDocument/2006/relationships" xmlns:p="http://schemas.openxmlformats.org/presentationml/2006/main">
  <p:tag name="KSO_WM_ASSEMBLE_CHIP_INDEX" val="e84d9c1723ec422f84dfc2b4a4bee047"/>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041fb62196af95873905b6b"/>
  <p:tag name="KSO_WM_TEMPLATE_ASSEMBLE_XID" val="6041fb62196af95873905b6b"/>
  <p:tag name="KSO_WM_TEMPLATE_CATEGORY" val="diagram"/>
  <p:tag name="KSO_WM_TEMPLATE_INDEX" val="20207315"/>
  <p:tag name="KSO_WM_UNIT_BLOCK" val="0"/>
  <p:tag name="KSO_WM_UNIT_COMPATIBLE" val="0"/>
  <p:tag name="KSO_WM_UNIT_DEC_AREA_ID" val="68ed0f2e03a94abfab054522533170e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Lst>
</file>

<file path=ppt/tags/tag29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COLORSCHEME_VERSION" val="3.2"/>
  <p:tag name="KSO_WM_SLIDE_ID" val="diagram20194755_1"/>
  <p:tag name="KSO_WM_SLIDE_INDEX" val="1"/>
  <p:tag name="KSO_WM_SLIDE_ITEM_CNT" val="0"/>
  <p:tag name="KSO_WM_SLIDE_LAYOUT" val="a_f"/>
  <p:tag name="KSO_WM_SLIDE_LAYOUT_CNT" val="1_1"/>
  <p:tag name="KSO_WM_SLIDE_POSITION" val="26*50"/>
  <p:tag name="KSO_WM_SLIDE_SIZE" val="919*458"/>
  <p:tag name="KSO_WM_SLIDE_SUBTYPE" val="pureTxt"/>
  <p:tag name="KSO_WM_SLIDE_TYPE" val="text"/>
  <p:tag name="KSO_WM_TAG_VERSION" val="1.0"/>
  <p:tag name="KSO_WM_TEMPLATE_CATEGORY" val="diagram"/>
  <p:tag name="KSO_WM_TEMPLATE_COLOR_TYPE" val="1"/>
  <p:tag name="KSO_WM_TEMPLATE_INDEX" val="20194755"/>
  <p:tag name="KSO_WM_TEMPLATE_MASTER_TYPE" val="0"/>
  <p:tag name="KSO_WM_TEMPLATE_SUBCATEGORY" val="0"/>
</p:tagLst>
</file>

<file path=ppt/tags/tag29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6"/>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1"/>
  <p:tag name="KSO_WM_UNIT_INDEX" val="1"/>
  <p:tag name="KSO_WM_UNIT_LAYERLEVEL" val="1"/>
  <p:tag name="KSO_WM_UNIT_TEXT_FILL_FORE_SCHEMECOLOR_INDEX" val="14"/>
  <p:tag name="KSO_WM_UNIT_TEXT_FILL_FORE_SCHEMECOLOR_INDEX_BRIGHTNESS" val="0"/>
  <p:tag name="KSO_WM_UNIT_TEXT_FILL_TYPE" val="1"/>
  <p:tag name="KSO_WM_UNIT_TYPE" val="i"/>
</p:tagLst>
</file>

<file path=ppt/tags/tag29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17"/>
  <p:tag name="KSO_WM_UNIT_COMPATIBLE" val="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D" val="diagram20194755_1*i*2"/>
  <p:tag name="KSO_WM_UNIT_INDEX" val="2"/>
  <p:tag name="KSO_WM_UNIT_LAYERLEVEL" val="1"/>
  <p:tag name="KSO_WM_UNIT_LINE_FILL_TYPE" val="2"/>
  <p:tag name="KSO_WM_UNIT_LINE_FORE_SCHEMECOLOR_INDEX" val="5"/>
  <p:tag name="KSO_WM_UNIT_LINE_FORE_SCHEMECOLOR_INDEX_BRIGHTNESS" val="0"/>
  <p:tag name="KSO_WM_UNIT_TEXT_FILL_FORE_SCHEMECOLOR_INDEX" val="14"/>
  <p:tag name="KSO_WM_UNIT_TEXT_FILL_FORE_SCHEMECOLOR_INDEX_BRIGHTNESS" val="0"/>
  <p:tag name="KSO_WM_UNIT_TEXT_FILL_TYPE" val="1"/>
  <p:tag name="KSO_WM_UNIT_TYPE" val="i"/>
</p:tagLst>
</file>

<file path=ppt/tags/tag29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5"/>
  <p:tag name="KSO_WM_UNIT_COMPATIBLE" val="0"/>
  <p:tag name="KSO_WM_UNIT_DECOLORIZATION" val="1"/>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194755_1*i*5"/>
  <p:tag name="KSO_WM_UNIT_INDEX" val="5"/>
  <p:tag name="KSO_WM_UNIT_LAYERLEVEL" val="1"/>
  <p:tag name="KSO_WM_UNIT_TEXT_FILL_FORE_SCHEMECOLOR_INDEX" val="2"/>
  <p:tag name="KSO_WM_UNIT_TEXT_FILL_FORE_SCHEMECOLOR_INDEX_BRIGHTNESS" val="0"/>
  <p:tag name="KSO_WM_UNIT_TEXT_FILL_TYPE" val="1"/>
  <p:tag name="KSO_WM_UNIT_TYPE" val="i"/>
</p:tagLst>
</file>

<file path=ppt/tags/tag29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2"/>
  <p:tag name="KSO_WM_UNIT_COMPATIBLE" val="0"/>
  <p:tag name="KSO_WM_UNIT_DIAGRAM_ISNUMVISUAL" val="0"/>
  <p:tag name="KSO_WM_UNIT_DIAGRAM_ISREFERUNIT" val="0"/>
  <p:tag name="KSO_WM_UNIT_HIGHLIGHT" val="0"/>
  <p:tag name="KSO_WM_UNIT_ID" val="diagram20194755_1*f*1"/>
  <p:tag name="KSO_WM_UNIT_INDEX" val="1"/>
  <p:tag name="KSO_WM_UNIT_LAYERLEVEL" val="1"/>
  <p:tag name="KSO_WM_UNIT_NOCLEAR" val="1"/>
  <p:tag name="KSO_WM_UNIT_PRESET_TEXT" val="单击此处添加小标题：&#10;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0;我们为您  标注了最  适合的位  置您输入  的文字到  这里时就  是最佳视&#10;为了能让  您有更直  观的字数  感受并进  一步方便    &#10;单击此处添加小标题：&#10;点击此处添加正文，文字是您思想的提炼，为了最终演示发布的良好效果，请尽量言简意赅。"/>
  <p:tag name="KSO_WM_UNIT_SUBTYPE" val="a"/>
  <p:tag name="KSO_WM_UNIT_TEXT_FILL_FORE_SCHEMECOLOR_INDEX" val="13"/>
  <p:tag name="KSO_WM_UNIT_TEXT_FILL_FORE_SCHEMECOLOR_INDEX_BRIGHTNESS" val="0.25"/>
  <p:tag name="KSO_WM_UNIT_TEXT_FILL_TYPE" val="1"/>
  <p:tag name="KSO_WM_UNIT_TEXT_PART_ID_V2" val="d-4-2"/>
  <p:tag name="KSO_WM_UNIT_TYPE" val="f"/>
  <p:tag name="KSO_WM_UNIT_VALUE" val="468"/>
</p:tagLst>
</file>

<file path=ppt/tags/tag29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94755"/>
  <p:tag name="KSO_WM_UNIT_COLOR_SCHEME_PARENT_PAGE" val="0_1"/>
  <p:tag name="KSO_WM_UNIT_COLOR_SCHEME_SHAPE_ID" val="3"/>
  <p:tag name="KSO_WM_UNIT_COMPATIBLE" val="0"/>
  <p:tag name="KSO_WM_UNIT_DIAGRAM_ISNUMVISUAL" val="0"/>
  <p:tag name="KSO_WM_UNIT_DIAGRAM_ISREFERUNIT" val="0"/>
  <p:tag name="KSO_WM_UNIT_HIGHLIGHT" val="0"/>
  <p:tag name="KSO_WM_UNIT_ID" val="diagram20194755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13"/>
  <p:tag name="KSO_WM_UNIT_TEXT_FILL_FORE_SCHEMECOLOR_INDEX_BRIGHTNESS" val="0.25"/>
  <p:tag name="KSO_WM_UNIT_TEXT_FILL_TYPE" val="1"/>
  <p:tag name="KSO_WM_UNIT_TEXT_PART_ID_V2" val="a-3-2"/>
  <p:tag name="KSO_WM_UNIT_TYPE" val="a"/>
  <p:tag name="KSO_WM_UNIT_VALUE" val="17"/>
</p:tagLst>
</file>

<file path=ppt/tags/tag298.xml><?xml version="1.0" encoding="utf-8"?>
<p:tagLst xmlns:a="http://schemas.openxmlformats.org/drawingml/2006/main" xmlns:r="http://schemas.openxmlformats.org/officeDocument/2006/relationships" xmlns:p="http://schemas.openxmlformats.org/presentationml/2006/main">
  <p:tag name="KSO_WM_BEAUTIFY_FLAG" val="#wm#"/>
  <p:tag name="KSO_WM_CHIP_DECFILLPROP" val="[]"/>
  <p:tag name="KSO_WM_CHIP_FILLPROP" val="[[{&quot;text_align&quot;:&quot;lm&quot;,&quot;text_direction&quot;:&quot;horizontal&quot;,&quot;support_features&quot;:[&quot;collage&quot;,&quot;carousel&quot;],&quot;support_big_font&quot;:false,&quot;picture_toward&quot;:0,&quot;picture_dockside&quot;:[],&quot;fill_id&quot;:&quot;5b370d9c62884a6b9c7db59bf9b89d92&quot;,&quot;fill_align&quot;:&quot;cm&quot;,&quot;chip_types&quot;:[&quot;diagram&quot;,&quot;pictext&quot;,&quot;picture&quot;,&quot;chart&quot;,&quot;table&quot;,&quot;video&quot;]}],[{&quot;text_align&quot;:&quot;lm&quot;,&quot;text_direction&quot;:&quot;horizontal&quot;,&quot;support_big_font&quot;:false,&quot;picture_toward&quot;:0,&quot;picture_dockside&quot;:[],&quot;fill_id&quot;:&quot;5b370d9c62884a6b9c7db59bf9b89d92&quot;,&quot;fill_align&quot;:&quot;lm&quot;,&quot;chip_types&quot;:[&quot;text&quot;]}]]"/>
  <p:tag name="KSO_WM_CHIP_GROUPID" val="5e6f19c8605d5daf04fe6007"/>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e6f19c8605d5daf04fe6008"/>
  <p:tag name="KSO_WM_SLIDE_BACKGROUND" val="[&quot;belt&quot;]"/>
  <p:tag name="KSO_WM_SLIDE_BACKGROUND_TYPE" val="belt"/>
  <p:tag name="KSO_WM_SLIDE_BK_DARK_LIGHT" val="2"/>
  <p:tag name="KSO_WM_SLIDE_CAN_ADD_NAVIGATION" val="1"/>
  <p:tag name="KSO_WM_SLIDE_ID" val="diagram20207315_1"/>
  <p:tag name="KSO_WM_SLIDE_INDEX" val="1"/>
  <p:tag name="KSO_WM_SLIDE_ITEM_CNT" val="0"/>
  <p:tag name="KSO_WM_SLIDE_LAYOUT" val="f"/>
  <p:tag name="KSO_WM_SLIDE_LAYOUT_CNT" val="1"/>
  <p:tag name="KSO_WM_SLIDE_LAYOUT_INFO" val="{&quot;direction&quot;:1,&quot;id&quot;:&quot;2021-03-05T17:35:32&quot;,&quot;maxSize&quot;:{&quot;size1&quot;:100},&quot;minSize&quot;:{&quot;size1&quot;:100},&quot;normalSize&quot;:{&quot;size1&quot;:100},&quot;subLayout&quot;:[{&quot;backgroundInfo&quot;:[{&quot;bottom&quot;:0.15555556100000001,&quot;bottomAbs&quot;:false,&quot;left&quot;:0,&quot;leftAbs&quot;:false,&quot;right&quot;:0,&quot;rightAbs&quot;:false,&quot;top&quot;:0.15555556100000001,&quot;topAbs&quot;:false,&quot;type&quot;:&quot;belt&quot;}],&quot;id&quot;:&quot;2021-03-05T17:35:32&quot;,&quot;maxSize&quot;:{&quot;size1&quot;:15.4},&quot;minSize&quot;:{&quot;size1&quot;:15.4},&quot;normalSize&quot;:{&quot;size1&quot;:15.4},&quot;subLayout&quot;:[{&quot;id&quot;:&quot;2021-03-05T17:35:32&quot;,&quot;type&quot;:0},{&quot;id&quot;:&quot;2021-03-05T17:35:32&quot;,&quot;maxSize&quot;:{&quot;size1&quot;:81.599999999999994},&quot;minSize&quot;:{&quot;size1&quot;:81.599999999999994},&quot;normalSize&quot;:{&quot;size1&quot;:81.599999999999994},&quot;subLayout&quot;:[{&quot;backgroundInfo&quot;:[{&quot;bottom&quot;:0,&quot;bottomAbs&quot;:false,&quot;left&quot;:0,&quot;leftAbs&quot;:false,&quot;right&quot;:0,&quot;rightAbs&quot;:false,&quot;top&quot;:0,&quot;topAbs&quot;:false,&quot;type&quot;:&quot;belt&quot;}],&quot;id&quot;:&quot;2021-03-05T17:35:32&quot;,&quot;margin&quot;:{&quot;bottom&quot;:0.42300000786781311,&quot;left&quot;:3.3870000839233398,&quot;right&quot;:3.3870000839233398,&quot;top&quot;:0.42300000786781311},&quot;type&quot;:0},{&quot;id&quot;:&quot;2021-03-05T17:35:32&quot;,&quot;type&quot;:0}],&quot;type&quot;:0}],&quot;type&quot;:0},{&quot;id&quot;:&quot;2021-03-05T17:35:32&quot;,&quot;type&quot;:0}],&quot;type&quot;:0}"/>
  <p:tag name="KSO_WM_SLIDE_POSITION" val="0*84"/>
  <p:tag name="KSO_WM_SLIDE_RATIO" val="1.777778"/>
  <p:tag name="KSO_WM_SLIDE_SIZE" val="960*371"/>
  <p:tag name="KSO_WM_SLIDE_SUBTYPE" val="pureTxt"/>
  <p:tag name="KSO_WM_SLIDE_SUPPORT_FEATURE_TYPE" val="0"/>
  <p:tag name="KSO_WM_SLIDE_TYPE" val="text"/>
  <p:tag name="KSO_WM_TAG_VERSION" val="1.0"/>
  <p:tag name="KSO_WM_TEMPLATE_ASSEMBLE_GROUPID" val="6041fb62196af95873905b6b"/>
  <p:tag name="KSO_WM_TEMPLATE_ASSEMBLE_XID" val="6041fb62196af95873905b6b"/>
  <p:tag name="KSO_WM_TEMPLATE_CATEGORY" val="diagram"/>
  <p:tag name="KSO_WM_TEMPLATE_COLOR_TYPE" val="1"/>
  <p:tag name="KSO_WM_TEMPLATE_INDEX" val="20207315"/>
  <p:tag name="KSO_WM_TEMPLATE_MASTER_TYPE" val="0"/>
  <p:tag name="KSO_WM_TEMPLATE_SUBCATEGORY" val="21"/>
</p:tagLst>
</file>

<file path=ppt/tags/tag29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BK_DARK_LIGHT" val="2"/>
  <p:tag name="KSO_WM_UNIT_COMPATIBLE" val="0"/>
  <p:tag name="KSO_WM_UNIT_DIAGRAM_ISNUMVISUAL" val="0"/>
  <p:tag name="KSO_WM_UNIT_DIAGRAM_ISREFERUNIT" val="0"/>
  <p:tag name="KSO_WM_UNIT_FILL_FORE_SCHEMECOLOR_INDEX" val="16"/>
  <p:tag name="KSO_WM_UNIT_FILL_FORE_SCHEMECOLOR_INDEX_BRIGHTNESS" val="0"/>
  <p:tag name="KSO_WM_UNIT_FILL_TYPE" val="1"/>
  <p:tag name="KSO_WM_UNIT_HIGHLIGHT" val="0"/>
  <p:tag name="KSO_WM_UNIT_ID" val="_18*i*1"/>
  <p:tag name="KSO_WM_UNIT_INDEX" val="1"/>
  <p:tag name="KSO_WM_UNIT_LAYERLEVEL" val="1"/>
  <p:tag name="KSO_WM_UNIT_SUBTYPE" val="h"/>
  <p:tag name="KSO_WM_UNIT_TEXT_FILL_FORE_SCHEMECOLOR_INDEX" val="13"/>
  <p:tag name="KSO_WM_UNIT_TEXT_FILL_FORE_SCHEMECOLOR_INDEX_BRIGHTNESS" val="0.15"/>
  <p:tag name="KSO_WM_UNIT_TEXT_FILL_TYPE" val="1"/>
  <p:tag name="KSO_WM_UNIT_TYPE" val="i"/>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00.xml><?xml version="1.0" encoding="utf-8"?>
<p:tagLst xmlns:a="http://schemas.openxmlformats.org/drawingml/2006/main" xmlns:r="http://schemas.openxmlformats.org/officeDocument/2006/relationships" xmlns:p="http://schemas.openxmlformats.org/presentationml/2006/main">
  <p:tag name="KSO_WM_ASSEMBLE_CHIP_INDEX" val="e84d9c1723ec422f84dfc2b4a4bee047"/>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041fb62196af95873905b6b"/>
  <p:tag name="KSO_WM_TEMPLATE_ASSEMBLE_XID" val="6041fb62196af95873905b6b"/>
  <p:tag name="KSO_WM_TEMPLATE_CATEGORY" val="diagram"/>
  <p:tag name="KSO_WM_TEMPLATE_INDEX" val="20207315"/>
  <p:tag name="KSO_WM_UNIT_BLOCK" val="0"/>
  <p:tag name="KSO_WM_UNIT_COMPATIBLE" val="0"/>
  <p:tag name="KSO_WM_UNIT_DEC_AREA_ID" val="68ed0f2e03a94abfab054522533170e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Lst>
</file>

<file path=ppt/tags/tag301.xml><?xml version="1.0" encoding="utf-8"?>
<p:tagLst xmlns:a="http://schemas.openxmlformats.org/drawingml/2006/main" xmlns:r="http://schemas.openxmlformats.org/officeDocument/2006/relationships" xmlns:p="http://schemas.openxmlformats.org/presentationml/2006/main">
  <p:tag name="KSO_WM_BEAUTIFY_FLAG" val="#wm#"/>
  <p:tag name="KSO_WM_CHIP_DECFILLPROP" val="[]"/>
  <p:tag name="KSO_WM_CHIP_FILLPROP" val="[[{&quot;text_align&quot;:&quot;lm&quot;,&quot;text_direction&quot;:&quot;horizontal&quot;,&quot;support_features&quot;:[&quot;collage&quot;,&quot;carousel&quot;],&quot;support_big_font&quot;:false,&quot;picture_toward&quot;:0,&quot;picture_dockside&quot;:[],&quot;fill_id&quot;:&quot;5b370d9c62884a6b9c7db59bf9b89d92&quot;,&quot;fill_align&quot;:&quot;cm&quot;,&quot;chip_types&quot;:[&quot;diagram&quot;,&quot;pictext&quot;,&quot;picture&quot;,&quot;chart&quot;,&quot;table&quot;,&quot;video&quot;]}],[{&quot;text_align&quot;:&quot;lm&quot;,&quot;text_direction&quot;:&quot;horizontal&quot;,&quot;support_big_font&quot;:false,&quot;picture_toward&quot;:0,&quot;picture_dockside&quot;:[],&quot;fill_id&quot;:&quot;5b370d9c62884a6b9c7db59bf9b89d92&quot;,&quot;fill_align&quot;:&quot;lm&quot;,&quot;chip_types&quot;:[&quot;text&quot;]}]]"/>
  <p:tag name="KSO_WM_CHIP_GROUPID" val="5e6f19c8605d5daf04fe6007"/>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e6f19c8605d5daf04fe6008"/>
  <p:tag name="KSO_WM_SLIDE_BACKGROUND" val="[&quot;belt&quot;]"/>
  <p:tag name="KSO_WM_SLIDE_BACKGROUND_TYPE" val="belt"/>
  <p:tag name="KSO_WM_SLIDE_BK_DARK_LIGHT" val="2"/>
  <p:tag name="KSO_WM_SLIDE_CAN_ADD_NAVIGATION" val="1"/>
  <p:tag name="KSO_WM_SLIDE_ID" val="diagram20207315_1"/>
  <p:tag name="KSO_WM_SLIDE_INDEX" val="1"/>
  <p:tag name="KSO_WM_SLIDE_ITEM_CNT" val="0"/>
  <p:tag name="KSO_WM_SLIDE_LAYOUT" val="f"/>
  <p:tag name="KSO_WM_SLIDE_LAYOUT_CNT" val="1"/>
  <p:tag name="KSO_WM_SLIDE_LAYOUT_INFO" val="{&quot;direction&quot;:1,&quot;id&quot;:&quot;2021-03-05T17:35:32&quot;,&quot;maxSize&quot;:{&quot;size1&quot;:100},&quot;minSize&quot;:{&quot;size1&quot;:100},&quot;normalSize&quot;:{&quot;size1&quot;:100},&quot;subLayout&quot;:[{&quot;backgroundInfo&quot;:[{&quot;bottom&quot;:0.15555556100000001,&quot;bottomAbs&quot;:false,&quot;left&quot;:0,&quot;leftAbs&quot;:false,&quot;right&quot;:0,&quot;rightAbs&quot;:false,&quot;top&quot;:0.15555556100000001,&quot;topAbs&quot;:false,&quot;type&quot;:&quot;belt&quot;}],&quot;id&quot;:&quot;2021-03-05T17:35:32&quot;,&quot;maxSize&quot;:{&quot;size1&quot;:15.4},&quot;minSize&quot;:{&quot;size1&quot;:15.4},&quot;normalSize&quot;:{&quot;size1&quot;:15.4},&quot;subLayout&quot;:[{&quot;id&quot;:&quot;2021-03-05T17:35:32&quot;,&quot;type&quot;:0},{&quot;id&quot;:&quot;2021-03-05T17:35:32&quot;,&quot;maxSize&quot;:{&quot;size1&quot;:81.599999999999994},&quot;minSize&quot;:{&quot;size1&quot;:81.599999999999994},&quot;normalSize&quot;:{&quot;size1&quot;:81.599999999999994},&quot;subLayout&quot;:[{&quot;backgroundInfo&quot;:[{&quot;bottom&quot;:0,&quot;bottomAbs&quot;:false,&quot;left&quot;:0,&quot;leftAbs&quot;:false,&quot;right&quot;:0,&quot;rightAbs&quot;:false,&quot;top&quot;:0,&quot;topAbs&quot;:false,&quot;type&quot;:&quot;belt&quot;}],&quot;id&quot;:&quot;2021-03-05T17:35:32&quot;,&quot;margin&quot;:{&quot;bottom&quot;:0.42300000786781311,&quot;left&quot;:3.3870000839233398,&quot;right&quot;:3.3870000839233398,&quot;top&quot;:0.42300000786781311},&quot;type&quot;:0},{&quot;id&quot;:&quot;2021-03-05T17:35:32&quot;,&quot;type&quot;:0}],&quot;type&quot;:0}],&quot;type&quot;:0},{&quot;id&quot;:&quot;2021-03-05T17:35:32&quot;,&quot;type&quot;:0}],&quot;type&quot;:0}"/>
  <p:tag name="KSO_WM_SLIDE_POSITION" val="0*84"/>
  <p:tag name="KSO_WM_SLIDE_RATIO" val="1.777778"/>
  <p:tag name="KSO_WM_SLIDE_SIZE" val="960*371"/>
  <p:tag name="KSO_WM_SLIDE_SUBTYPE" val="pureTxt"/>
  <p:tag name="KSO_WM_SLIDE_SUPPORT_FEATURE_TYPE" val="0"/>
  <p:tag name="KSO_WM_SLIDE_TYPE" val="text"/>
  <p:tag name="KSO_WM_TAG_VERSION" val="1.0"/>
  <p:tag name="KSO_WM_TEMPLATE_ASSEMBLE_GROUPID" val="6041fb62196af95873905b6b"/>
  <p:tag name="KSO_WM_TEMPLATE_ASSEMBLE_XID" val="6041fb62196af95873905b6b"/>
  <p:tag name="KSO_WM_TEMPLATE_CATEGORY" val="diagram"/>
  <p:tag name="KSO_WM_TEMPLATE_COLOR_TYPE" val="1"/>
  <p:tag name="KSO_WM_TEMPLATE_INDEX" val="20207315"/>
  <p:tag name="KSO_WM_TEMPLATE_MASTER_TYPE" val="0"/>
  <p:tag name="KSO_WM_TEMPLATE_SUBCATEGORY" val="21"/>
</p:tagLst>
</file>

<file path=ppt/tags/tag30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BK_DARK_LIGHT" val="2"/>
  <p:tag name="KSO_WM_UNIT_COMPATIBLE" val="0"/>
  <p:tag name="KSO_WM_UNIT_DIAGRAM_ISNUMVISUAL" val="0"/>
  <p:tag name="KSO_WM_UNIT_DIAGRAM_ISREFERUNIT" val="0"/>
  <p:tag name="KSO_WM_UNIT_FILL_FORE_SCHEMECOLOR_INDEX" val="16"/>
  <p:tag name="KSO_WM_UNIT_FILL_FORE_SCHEMECOLOR_INDEX_BRIGHTNESS" val="0"/>
  <p:tag name="KSO_WM_UNIT_FILL_TYPE" val="1"/>
  <p:tag name="KSO_WM_UNIT_HIGHLIGHT" val="0"/>
  <p:tag name="KSO_WM_UNIT_ID" val="_18*i*1"/>
  <p:tag name="KSO_WM_UNIT_INDEX" val="1"/>
  <p:tag name="KSO_WM_UNIT_LAYERLEVEL" val="1"/>
  <p:tag name="KSO_WM_UNIT_SUBTYPE" val="h"/>
  <p:tag name="KSO_WM_UNIT_TEXT_FILL_FORE_SCHEMECOLOR_INDEX" val="13"/>
  <p:tag name="KSO_WM_UNIT_TEXT_FILL_FORE_SCHEMECOLOR_INDEX_BRIGHTNESS" val="0.15"/>
  <p:tag name="KSO_WM_UNIT_TEXT_FILL_TYPE" val="1"/>
  <p:tag name="KSO_WM_UNIT_TYPE" val="i"/>
</p:tagLst>
</file>

<file path=ppt/tags/tag303.xml><?xml version="1.0" encoding="utf-8"?>
<p:tagLst xmlns:a="http://schemas.openxmlformats.org/drawingml/2006/main" xmlns:r="http://schemas.openxmlformats.org/officeDocument/2006/relationships" xmlns:p="http://schemas.openxmlformats.org/presentationml/2006/main">
  <p:tag name="KSO_WM_ASSEMBLE_CHIP_INDEX" val="e84d9c1723ec422f84dfc2b4a4bee047"/>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041fb62196af95873905b6b"/>
  <p:tag name="KSO_WM_TEMPLATE_ASSEMBLE_XID" val="6041fb62196af95873905b6b"/>
  <p:tag name="KSO_WM_TEMPLATE_CATEGORY" val="diagram"/>
  <p:tag name="KSO_WM_TEMPLATE_INDEX" val="20207315"/>
  <p:tag name="KSO_WM_UNIT_BLOCK" val="0"/>
  <p:tag name="KSO_WM_UNIT_COMPATIBLE" val="0"/>
  <p:tag name="KSO_WM_UNIT_DEC_AREA_ID" val="68ed0f2e03a94abfab054522533170e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Lst>
</file>

<file path=ppt/tags/tag30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2990_51"/>
  <p:tag name="KSO_WM_SLIDE_INDEX" val="51"/>
  <p:tag name="KSO_WM_SLIDE_ITEM_CNT" val="0"/>
  <p:tag name="KSO_WM_SLIDE_LAYOUT" val="a_b"/>
  <p:tag name="KSO_WM_SLIDE_LAYOUT_CNT" val="1_1"/>
  <p:tag name="KSO_WM_SLIDE_SUBTYPE" val="pureTxt"/>
  <p:tag name="KSO_WM_SLIDE_TYPE" val="endPage"/>
  <p:tag name="KSO_WM_TAG_VERSION" val="1.0"/>
  <p:tag name="KSO_WM_TEMPLATE_CATEGORY" val="custom"/>
  <p:tag name="KSO_WM_TEMPLATE_COLOR_TYPE" val="1"/>
  <p:tag name="KSO_WM_TEMPLATE_INDEX" val="20202990"/>
  <p:tag name="KSO_WM_TEMPLATE_MASTER_TYPE" val="1"/>
  <p:tag name="KSO_WM_TEMPLATE_SUBCATEGORY" val="17"/>
</p:tagLst>
</file>

<file path=ppt/tags/tag30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2990"/>
  <p:tag name="KSO_WM_UNIT_COMPATIBLE" val="0"/>
  <p:tag name="KSO_WM_UNIT_DIAGRAM_ISNUMVISUAL" val="0"/>
  <p:tag name="KSO_WM_UNIT_DIAGRAM_ISREFERUNIT" val="0"/>
  <p:tag name="KSO_WM_UNIT_HIGHLIGHT" val="0"/>
  <p:tag name="KSO_WM_UNIT_ID" val="custom20202990_51*a*1"/>
  <p:tag name="KSO_WM_UNIT_INDEX" val="1"/>
  <p:tag name="KSO_WM_UNIT_ISCONTENTSTITLE" val="0"/>
  <p:tag name="KSO_WM_UNIT_ISNUMDGMTITLE" val="0"/>
  <p:tag name="KSO_WM_UNIT_LAYERLEVEL" val="1"/>
  <p:tag name="KSO_WM_UNIT_NOCLEAR" val="1"/>
  <p:tag name="KSO_WM_UNIT_PRESET_TEXT" val="感谢聆听"/>
  <p:tag name="KSO_WM_UNIT_TEXT_FILL_FORE_SCHEMECOLOR_INDEX" val="13"/>
  <p:tag name="KSO_WM_UNIT_TEXT_FILL_FORE_SCHEMECOLOR_INDEX_BRIGHTNESS" val="0"/>
  <p:tag name="KSO_WM_UNIT_TEXT_FILL_TYPE" val="1"/>
  <p:tag name="KSO_WM_UNIT_TYPE" val="a"/>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2990"/>
  <p:tag name="KSO_WM_UNIT_COMPATIBLE" val="0"/>
  <p:tag name="KSO_WM_UNIT_DIAGRAM_ISNUMVISUAL" val="0"/>
  <p:tag name="KSO_WM_UNIT_DIAGRAM_ISREFERUNIT" val="0"/>
  <p:tag name="KSO_WM_UNIT_HIGHLIGHT" val="0"/>
  <p:tag name="KSO_WM_UNIT_ID" val="_0**"/>
  <p:tag name="KSO_WM_UNIT_LAYERLEVEL" val="1"/>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2990"/>
  <p:tag name="KSO_WM_UNIT_COMPATIBLE" val="0"/>
  <p:tag name="KSO_WM_UNIT_DIAGRAM_ISNUMVISUAL" val="0"/>
  <p:tag name="KSO_WM_UNIT_DIAGRAM_ISREFERUNIT" val="0"/>
  <p:tag name="KSO_WM_UNIT_HIGHLIGHT" val="0"/>
  <p:tag name="KSO_WM_UNIT_ID" val="_0**"/>
  <p:tag name="KSO_WM_UNIT_LAYERLEVEL" val="1"/>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2990"/>
  <p:tag name="KSO_WM_TEMPLATE_MASTER_TYPE" val="1"/>
  <p:tag name="KSO_WM_TEMPLATE_SUBCATEGORY" val="17"/>
  <p:tag name="KSO_WM_TEMPLATE_THUMBS_INDEX" val="1、4、7、9、12、13、14、17、18、19、25、28、33、36、38、40、43、46、51"/>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7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7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7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7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7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7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7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7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8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8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8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8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8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8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8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8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8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8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9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9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9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9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9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9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9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9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9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9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heme/theme1.xml><?xml version="1.0" encoding="utf-8"?>
<a:theme xmlns:a="http://schemas.openxmlformats.org/drawingml/2006/main" name="第一PPT模板网-WWW.1PPT.COM​​">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模板网-WWW.1PPT.COM ">
  <a:themeElements>
    <a:clrScheme name="自定义 110">
      <a:dk1>
        <a:sysClr val="windowText" lastClr="000000"/>
      </a:dk1>
      <a:lt1>
        <a:sysClr val="window" lastClr="FFFFFF"/>
      </a:lt1>
      <a:dk2>
        <a:srgbClr val="000000"/>
      </a:dk2>
      <a:lt2>
        <a:srgbClr val="FFFFFF"/>
      </a:lt2>
      <a:accent1>
        <a:srgbClr val="8590CA"/>
      </a:accent1>
      <a:accent2>
        <a:srgbClr val="8EAADC"/>
      </a:accent2>
      <a:accent3>
        <a:srgbClr val="79B6D3"/>
      </a:accent3>
      <a:accent4>
        <a:srgbClr val="70C2C7"/>
      </a:accent4>
      <a:accent5>
        <a:srgbClr val="6BC0A7"/>
      </a:accent5>
      <a:accent6>
        <a:srgbClr val="79BB8F"/>
      </a:accent6>
      <a:hlink>
        <a:srgbClr val="0563C1"/>
      </a:hlink>
      <a:folHlink>
        <a:srgbClr val="954F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lgn="l">
          <a:defRPr sz="4400" b="1" dirty="0">
            <a:solidFill>
              <a:schemeClr val="bg1"/>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1384</TotalTime>
  <Words>1761</Words>
  <Application>Microsoft Office PowerPoint</Application>
  <PresentationFormat>全屏显示(16:9)</PresentationFormat>
  <Paragraphs>116</Paragraphs>
  <Slides>30</Slides>
  <Notes>23</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30</vt:i4>
      </vt:variant>
    </vt:vector>
  </HeadingPairs>
  <TitlesOfParts>
    <vt:vector size="40" baseType="lpstr">
      <vt:lpstr>隶书</vt:lpstr>
      <vt:lpstr>宋体</vt:lpstr>
      <vt:lpstr>微软雅黑</vt:lpstr>
      <vt:lpstr>Arial</vt:lpstr>
      <vt:lpstr>Calibri</vt:lpstr>
      <vt:lpstr>Segoe UI</vt:lpstr>
      <vt:lpstr>Viner Hand ITC</vt:lpstr>
      <vt:lpstr>Wingdings</vt:lpstr>
      <vt:lpstr>第一PPT模板网-WWW.1PPT.COM​​</vt:lpstr>
      <vt:lpstr>第一PPT模板网-WWW.1PPT.COM </vt:lpstr>
      <vt:lpstr>PowerPoint 演示文稿</vt:lpstr>
      <vt:lpstr>                         目录        一、宅基地的基本概念及相关管理规定       二、宅基地及地上房屋建设审批流程       三、宅基地及地上房屋不动产登记       四、登记疑难案件分享   </vt:lpstr>
      <vt:lpstr>                                 一、宅基地的基本概念及相关管理规定        </vt:lpstr>
      <vt:lpstr>PowerPoint 演示文稿</vt:lpstr>
      <vt:lpstr>PowerPoint 演示文稿</vt:lpstr>
      <vt:lpstr>PowerPoint 演示文稿</vt:lpstr>
      <vt:lpstr>PowerPoint 演示文稿</vt:lpstr>
      <vt:lpstr>                               二、宅基地及地上房屋建设审批流程         </vt:lpstr>
      <vt:lpstr>PowerPoint 演示文稿</vt:lpstr>
      <vt:lpstr>PowerPoint 演示文稿</vt:lpstr>
      <vt:lpstr>PowerPoint 演示文稿</vt:lpstr>
      <vt:lpstr>PowerPoint 演示文稿</vt:lpstr>
      <vt:lpstr>PowerPoint 演示文稿</vt:lpstr>
      <vt:lpstr>                  </vt:lpstr>
      <vt:lpstr>     三、宅基地及地上房屋不动产登记   </vt:lpstr>
      <vt:lpstr>PowerPoint 演示文稿</vt:lpstr>
      <vt:lpstr>PowerPoint 演示文稿</vt:lpstr>
      <vt:lpstr>                  </vt:lpstr>
      <vt:lpstr>PowerPoint 演示文稿</vt:lpstr>
      <vt:lpstr>         四、登记疑难案件分享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感谢聆听</vt:lpstr>
    </vt:vector>
  </TitlesOfParts>
  <Company>学科网</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第一PPT模板网-WWW.1PPT.COM</dc:creator>
  <cp:lastModifiedBy>陈小波</cp:lastModifiedBy>
  <cp:revision>63</cp:revision>
  <cp:lastPrinted>2021-10-26T00:48:06Z</cp:lastPrinted>
  <dcterms:created xsi:type="dcterms:W3CDTF">2021-04-02T09:30:04Z</dcterms:created>
  <dcterms:modified xsi:type="dcterms:W3CDTF">2022-04-13T03:33:09Z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