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heme/theme3.xml" ContentType="application/vnd.openxmlformats-officedocument.them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2.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3.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4.xml" ContentType="application/vnd.openxmlformats-officedocument.presentationml.notesSlid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5.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notesSlides/notesSlide6.xml" ContentType="application/vnd.openxmlformats-officedocument.presentationml.notesSlide+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7.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notesSlides/notesSlide8.xml" ContentType="application/vnd.openxmlformats-officedocument.presentationml.notesSlide+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9.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notesSlides/notesSlide10.xml" ContentType="application/vnd.openxmlformats-officedocument.presentationml.notesSlide+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notesSlides/notesSlide11.xml" ContentType="application/vnd.openxmlformats-officedocument.presentationml.notesSlide+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notesSlides/notesSlide12.xml" ContentType="application/vnd.openxmlformats-officedocument.presentationml.notesSlide+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notesSlides/notesSlide13.xml" ContentType="application/vnd.openxmlformats-officedocument.presentationml.notesSlide+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notesSlides/notesSlide14.xml" ContentType="application/vnd.openxmlformats-officedocument.presentationml.notesSlide+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notesSlides/notesSlide15.xml" ContentType="application/vnd.openxmlformats-officedocument.presentationml.notesSlide+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notesSlides/notesSlide16.xml" ContentType="application/vnd.openxmlformats-officedocument.presentationml.notesSlide+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notesSlides/notesSlide17.xml" ContentType="application/vnd.openxmlformats-officedocument.presentationml.notesSlide+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notesSlides/notesSlide18.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notesSlides/notesSlide19.xml" ContentType="application/vnd.openxmlformats-officedocument.presentationml.notesSlide+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notesSlides/notesSlide20.xml" ContentType="application/vnd.openxmlformats-officedocument.presentationml.notesSlide+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notesSlides/notesSlide21.xml" ContentType="application/vnd.openxmlformats-officedocument.presentationml.notesSlide+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notesSlides/notesSlide22.xml" ContentType="application/vnd.openxmlformats-officedocument.presentationml.notesSlide+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3"/>
  </p:notesMasterIdLst>
  <p:sldIdLst>
    <p:sldId id="417" r:id="rId3"/>
    <p:sldId id="468" r:id="rId4"/>
    <p:sldId id="475" r:id="rId5"/>
    <p:sldId id="419" r:id="rId6"/>
    <p:sldId id="469" r:id="rId7"/>
    <p:sldId id="434" r:id="rId8"/>
    <p:sldId id="435" r:id="rId9"/>
    <p:sldId id="476" r:id="rId10"/>
    <p:sldId id="436" r:id="rId11"/>
    <p:sldId id="437" r:id="rId12"/>
    <p:sldId id="438" r:id="rId13"/>
    <p:sldId id="439" r:id="rId14"/>
    <p:sldId id="443" r:id="rId15"/>
    <p:sldId id="444" r:id="rId16"/>
    <p:sldId id="477" r:id="rId17"/>
    <p:sldId id="470" r:id="rId18"/>
    <p:sldId id="447" r:id="rId19"/>
    <p:sldId id="448" r:id="rId20"/>
    <p:sldId id="471" r:id="rId21"/>
    <p:sldId id="478" r:id="rId22"/>
    <p:sldId id="472" r:id="rId23"/>
    <p:sldId id="473" r:id="rId24"/>
    <p:sldId id="474" r:id="rId25"/>
    <p:sldId id="449" r:id="rId26"/>
    <p:sldId id="450" r:id="rId27"/>
    <p:sldId id="451" r:id="rId28"/>
    <p:sldId id="455" r:id="rId29"/>
    <p:sldId id="456" r:id="rId30"/>
    <p:sldId id="457" r:id="rId31"/>
    <p:sldId id="431" r:id="rId32"/>
  </p:sldIdLst>
  <p:sldSz cx="9144000" cy="5143500" type="screen16x9"/>
  <p:notesSz cx="6797675" cy="9926638"/>
  <p:custDataLst>
    <p:tags r:id="rId34"/>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52" d="100"/>
          <a:sy n="152" d="100"/>
        </p:scale>
        <p:origin x="552" y="126"/>
      </p:cViewPr>
      <p:guideLst>
        <p:guide orient="horz" pos="2160"/>
        <p:guide pos="3840"/>
        <p:guide orient="horz" pos="1620"/>
        <p:guide pos="288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2022/4/13</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66211896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t>1</a:t>
            </a:fld>
            <a:endParaRPr lang="zh-CN" altLang="en-US"/>
          </a:p>
        </p:txBody>
      </p:sp>
    </p:spTree>
    <p:extLst>
      <p:ext uri="{BB962C8B-B14F-4D97-AF65-F5344CB8AC3E}">
        <p14:creationId xmlns:p14="http://schemas.microsoft.com/office/powerpoint/2010/main" val="3964216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3304194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769478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253241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3493204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3230919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2969475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4189954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809352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524115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416481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859755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21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479324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3292586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27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780334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t>30</a:t>
            </a:fld>
            <a:endParaRPr lang="zh-CN" altLang="en-US"/>
          </a:p>
        </p:txBody>
      </p:sp>
    </p:spTree>
    <p:extLst>
      <p:ext uri="{BB962C8B-B14F-4D97-AF65-F5344CB8AC3E}">
        <p14:creationId xmlns:p14="http://schemas.microsoft.com/office/powerpoint/2010/main" val="396684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514640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t>4</a:t>
            </a:fld>
            <a:endParaRPr lang="zh-CN" altLang="en-US"/>
          </a:p>
        </p:txBody>
      </p:sp>
    </p:spTree>
    <p:extLst>
      <p:ext uri="{BB962C8B-B14F-4D97-AF65-F5344CB8AC3E}">
        <p14:creationId xmlns:p14="http://schemas.microsoft.com/office/powerpoint/2010/main" val="3513510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57483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1689047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849F42C-2DAE-424C-A4B8-3140182C3E9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343286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85398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F9E1B693-632D-4080-9CF6-EA28B66DC80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extLst>
      <p:ext uri="{BB962C8B-B14F-4D97-AF65-F5344CB8AC3E}">
        <p14:creationId xmlns:p14="http://schemas.microsoft.com/office/powerpoint/2010/main" val="2960208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slideMaster" Target="../slideMasters/slideMaster2.xml"/><Relationship Id="rId5" Type="http://schemas.openxmlformats.org/officeDocument/2006/relationships/tags" Target="../tags/tag74.xml"/><Relationship Id="rId4" Type="http://schemas.openxmlformats.org/officeDocument/2006/relationships/tags" Target="../tags/tag73.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Master" Target="../slideMasters/slideMaster2.xml"/><Relationship Id="rId5" Type="http://schemas.openxmlformats.org/officeDocument/2006/relationships/tags" Target="../tags/tag79.xml"/><Relationship Id="rId4" Type="http://schemas.openxmlformats.org/officeDocument/2006/relationships/tags" Target="../tags/tag7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Master" Target="../slideMasters/slideMaster2.xml"/><Relationship Id="rId5" Type="http://schemas.openxmlformats.org/officeDocument/2006/relationships/tags" Target="../tags/tag84.xml"/><Relationship Id="rId4" Type="http://schemas.openxmlformats.org/officeDocument/2006/relationships/tags" Target="../tags/tag83.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99.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slideMaster" Target="../slideMasters/slideMaster2.xml"/><Relationship Id="rId4" Type="http://schemas.openxmlformats.org/officeDocument/2006/relationships/tags" Target="../tags/tag10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slideMaster" Target="../slideMasters/slideMaster2.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slideMaster" Target="../slideMasters/slideMaster2.xml"/><Relationship Id="rId5" Type="http://schemas.openxmlformats.org/officeDocument/2006/relationships/tags" Target="../tags/tag114.xml"/><Relationship Id="rId4" Type="http://schemas.openxmlformats.org/officeDocument/2006/relationships/tags" Target="../tags/tag113.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5" Type="http://schemas.openxmlformats.org/officeDocument/2006/relationships/slideMaster" Target="../slideMasters/slideMaster2.xml"/><Relationship Id="rId4" Type="http://schemas.openxmlformats.org/officeDocument/2006/relationships/tags" Target="../tags/tag118.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Master" Target="../slideMasters/slideMaster2.xml"/><Relationship Id="rId5" Type="http://schemas.openxmlformats.org/officeDocument/2006/relationships/tags" Target="../tags/tag123.xml"/><Relationship Id="rId4" Type="http://schemas.openxmlformats.org/officeDocument/2006/relationships/tags" Target="../tags/tag12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5" Type="http://schemas.openxmlformats.org/officeDocument/2006/relationships/slideMaster" Target="../slideMasters/slideMaster2.xml"/><Relationship Id="rId4" Type="http://schemas.openxmlformats.org/officeDocument/2006/relationships/tags" Target="../tags/tag127.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30.xml"/><Relationship Id="rId7" Type="http://schemas.openxmlformats.org/officeDocument/2006/relationships/slideMaster" Target="../slideMasters/slideMaster2.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s>
</file>

<file path=ppt/slideLayouts/_rels/slideLayout2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36.xml"/><Relationship Id="rId7" Type="http://schemas.openxmlformats.org/officeDocument/2006/relationships/tags" Target="../tags/tag140.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s>
</file>

<file path=ppt/slideLayouts/_rels/slideLayout26.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43.xml"/><Relationship Id="rId7" Type="http://schemas.openxmlformats.org/officeDocument/2006/relationships/tags" Target="../tags/tag147.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5" Type="http://schemas.openxmlformats.org/officeDocument/2006/relationships/tags" Target="../tags/tag145.xml"/><Relationship Id="rId4" Type="http://schemas.openxmlformats.org/officeDocument/2006/relationships/tags" Target="../tags/tag144.xml"/></Relationships>
</file>

<file path=ppt/slideLayouts/_rels/slideLayout27.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162.xml"/><Relationship Id="rId3" Type="http://schemas.openxmlformats.org/officeDocument/2006/relationships/tags" Target="../tags/tag157.xml"/><Relationship Id="rId7" Type="http://schemas.openxmlformats.org/officeDocument/2006/relationships/tags" Target="../tags/tag161.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tags" Target="../tags/tag160.xml"/><Relationship Id="rId5" Type="http://schemas.openxmlformats.org/officeDocument/2006/relationships/tags" Target="../tags/tag159.xml"/><Relationship Id="rId10" Type="http://schemas.openxmlformats.org/officeDocument/2006/relationships/slideMaster" Target="../slideMasters/slideMaster2.xml"/><Relationship Id="rId4" Type="http://schemas.openxmlformats.org/officeDocument/2006/relationships/tags" Target="../tags/tag158.xml"/><Relationship Id="rId9" Type="http://schemas.openxmlformats.org/officeDocument/2006/relationships/tags" Target="../tags/tag163.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166.xml"/><Relationship Id="rId7" Type="http://schemas.openxmlformats.org/officeDocument/2006/relationships/slideMaster" Target="../slideMasters/slideMaster2.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00"/>
            <a:ext cx="7349400" cy="1927800"/>
          </a:xfrm>
        </p:spPr>
        <p:txBody>
          <a:bodyPr lIns="67500" tIns="35100" rIns="67500" bIns="35100" anchor="b" anchorCtr="0">
            <a:normAutofit/>
          </a:bodyPr>
          <a:lstStyle>
            <a:lvl1pPr algn="ctr">
              <a:defRPr sz="4500" b="1" i="0" spc="225" baseline="0">
                <a:solidFill>
                  <a:schemeClr val="tx1">
                    <a:lumMod val="85000"/>
                    <a:lumOff val="15000"/>
                  </a:schemeClr>
                </a:solidFill>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899100" y="2670300"/>
            <a:ext cx="7349400" cy="1104300"/>
          </a:xfrm>
        </p:spPr>
        <p:txBody>
          <a:bodyPr lIns="67500" tIns="35100" rIns="67500" bIns="35100">
            <a:normAutofit/>
          </a:bodyPr>
          <a:lstStyle>
            <a:lvl1pPr marL="0" indent="0" algn="ctr" eaLnBrk="1" fontAlgn="auto" latinLnBrk="0" hangingPunct="1">
              <a:lnSpc>
                <a:spcPct val="110000"/>
              </a:lnSpc>
              <a:buNone/>
              <a:defRPr sz="1800" u="none" strike="noStrike" kern="1200" cap="none" spc="150" normalizeH="0" baseline="0">
                <a:solidFill>
                  <a:schemeClr val="tx1">
                    <a:lumMod val="65000"/>
                    <a:lumOff val="35000"/>
                  </a:schemeClr>
                </a:solidFill>
                <a:uFillTx/>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2022/4/13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294"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2022/4/13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67500" tIns="35100" rIns="67500" bIns="35100" rtlCol="0" anchor="t" anchorCtr="0">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67500" tIns="35100" rIns="67500" bIns="35100">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458153" y="1141096"/>
            <a:ext cx="8227695" cy="1614011"/>
          </a:xfrm>
        </p:spPr>
        <p:txBody>
          <a:bodyPr lIns="76200" tIns="28575" rIns="19050" bIns="28575" anchor="b" anchorCtr="0">
            <a:normAutofit/>
          </a:bodyPr>
          <a:lstStyle>
            <a:lvl1pPr algn="ctr">
              <a:defRPr sz="4500" b="1" spc="450">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458153" y="2803207"/>
            <a:ext cx="8227695" cy="1197293"/>
          </a:xfrm>
        </p:spPr>
        <p:txBody>
          <a:bodyPr lIns="76200" tIns="28575" rIns="57150" bIns="28575">
            <a:normAutofit/>
          </a:bodyPr>
          <a:lstStyle>
            <a:lvl1pPr marL="0" indent="0" algn="ctr" eaLnBrk="1" fontAlgn="auto" latinLnBrk="0" hangingPunct="1">
              <a:lnSpc>
                <a:spcPct val="150000"/>
              </a:lnSpc>
              <a:buNone/>
              <a:defRPr sz="1800" u="none" strike="noStrike" kern="1200" cap="none" spc="150" normalizeH="0" baseline="0">
                <a:solidFill>
                  <a:schemeClr val="tx1">
                    <a:lumMod val="65000"/>
                    <a:lumOff val="35000"/>
                  </a:schemeClr>
                </a:solidFill>
                <a:uFillTx/>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单击此处编辑副标题</a:t>
            </a:r>
          </a:p>
        </p:txBody>
      </p:sp>
      <p:sp>
        <p:nvSpPr>
          <p:cNvPr id="4" name="日期占位符 3"/>
          <p:cNvSpPr>
            <a:spLocks noGrp="1"/>
          </p:cNvSpPr>
          <p:nvPr>
            <p:ph type="dt" sz="half" idx="2"/>
            <p:custDataLst>
              <p:tags r:id="rId3"/>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4"/>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5"/>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1"/>
            </p:custDataLst>
          </p:nvPr>
        </p:nvSpPr>
        <p:spPr>
          <a:xfrm>
            <a:off x="458629" y="1136333"/>
            <a:ext cx="8228171" cy="3552349"/>
          </a:xfrm>
        </p:spPr>
        <p:txBody>
          <a:bodyPr vert="horz" lIns="67628" tIns="35243" rIns="67628" bIns="0" rtlCol="0">
            <a:normAutofit/>
          </a:bodyPr>
          <a:lstStyle>
            <a:lvl1pPr marL="0" marR="0" lvl="0" indent="0" algn="l" defTabSz="685800" rtl="0" eaLnBrk="1" fontAlgn="auto" latinLnBrk="0" hangingPunct="1">
              <a:lnSpc>
                <a:spcPct val="150000"/>
              </a:lnSpc>
              <a:spcBef>
                <a:spcPct val="0"/>
              </a:spcBef>
              <a:spcAft>
                <a:spcPts val="7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1pPr>
            <a:lvl2pPr marL="342900" marR="0" lvl="1" indent="0" algn="l" defTabSz="685800" rtl="0" eaLnBrk="1" fontAlgn="auto" latinLnBrk="0" hangingPunct="1">
              <a:lnSpc>
                <a:spcPct val="150000"/>
              </a:lnSpc>
              <a:spcBef>
                <a:spcPct val="0"/>
              </a:spcBef>
              <a:spcAft>
                <a:spcPts val="750"/>
              </a:spcAft>
              <a:buFont typeface="Arial" panose="020B0604020202020204" pitchFamily="34" charset="0"/>
              <a:buNone/>
              <a:tabLst>
                <a:tab pos="1207294" algn="l"/>
              </a:tabLst>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2pPr>
            <a:lvl3pPr marL="685800" marR="0" lvl="2" indent="0" algn="l" defTabSz="685800" rtl="0" eaLnBrk="1" fontAlgn="auto" latinLnBrk="0" hangingPunct="1">
              <a:lnSpc>
                <a:spcPct val="150000"/>
              </a:lnSpc>
              <a:spcBef>
                <a:spcPct val="0"/>
              </a:spcBef>
              <a:spcAft>
                <a:spcPts val="7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3pPr>
            <a:lvl4pPr marL="1028700" marR="0" lvl="3" indent="0" algn="l" defTabSz="685800" rtl="0" eaLnBrk="1" fontAlgn="auto" latinLnBrk="0" hangingPunct="1">
              <a:lnSpc>
                <a:spcPct val="150000"/>
              </a:lnSpc>
              <a:spcBef>
                <a:spcPct val="0"/>
              </a:spcBef>
              <a:spcAft>
                <a:spcPts val="7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4pPr>
            <a:lvl5pPr marL="1371600" marR="0" lvl="4" indent="0" algn="l" defTabSz="685800" rtl="0" eaLnBrk="1" fontAlgn="auto" latinLnBrk="0" hangingPunct="1">
              <a:lnSpc>
                <a:spcPct val="150000"/>
              </a:lnSpc>
              <a:spcBef>
                <a:spcPct val="0"/>
              </a:spcBef>
              <a:spcAft>
                <a:spcPts val="7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5pPr>
          </a:lstStyle>
          <a:p>
            <a:pPr lvl="0"/>
            <a:r>
              <a:rPr>
                <a:sym typeface="+mn-ea"/>
              </a:rPr>
              <a:t>单击此处编辑母版文本样式</a:t>
            </a:r>
          </a:p>
        </p:txBody>
      </p:sp>
      <p:sp>
        <p:nvSpPr>
          <p:cNvPr id="2" name="标题 1"/>
          <p:cNvSpPr>
            <a:spLocks noGrp="1"/>
          </p:cNvSpPr>
          <p:nvPr>
            <p:ph type="title"/>
            <p:custDataLst>
              <p:tags r:id="rId2"/>
            </p:custDataLst>
          </p:nvPr>
        </p:nvSpPr>
        <p:spPr>
          <a:xfrm>
            <a:off x="458153" y="469107"/>
            <a:ext cx="8228171" cy="530066"/>
          </a:xfrm>
        </p:spPr>
        <p:txBody>
          <a:bodyPr vert="horz" lIns="76200" tIns="28575" rIns="57150" bIns="28575"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150" normalizeH="0" baseline="0" noProof="1">
                <a:solidFill>
                  <a:schemeClr val="tx1">
                    <a:lumMod val="85000"/>
                    <a:lumOff val="15000"/>
                  </a:schemeClr>
                </a:solidFill>
                <a:uFillTx/>
                <a:latin typeface="+mj-lt"/>
                <a:ea typeface="+mj-ea"/>
                <a:cs typeface="+mj-cs"/>
                <a:sym typeface="+mn-ea"/>
              </a:defRPr>
            </a:lvl1pPr>
          </a:lstStyle>
          <a:p>
            <a:pPr lvl="0"/>
            <a:r>
              <a:rPr>
                <a:sym typeface="+mn-ea"/>
              </a:rPr>
              <a:t>单击此处编辑母版标题样式</a:t>
            </a:r>
          </a:p>
        </p:txBody>
      </p:sp>
      <p:sp>
        <p:nvSpPr>
          <p:cNvPr id="4" name="日期占位符 3"/>
          <p:cNvSpPr>
            <a:spLocks noGrp="1"/>
          </p:cNvSpPr>
          <p:nvPr>
            <p:ph type="dt" sz="half" idx="2"/>
            <p:custDataLst>
              <p:tags r:id="rId3"/>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4"/>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5"/>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997" y="2945130"/>
            <a:ext cx="5825966" cy="576263"/>
          </a:xfrm>
        </p:spPr>
        <p:txBody>
          <a:bodyPr lIns="76200" tIns="28575" rIns="47625" bIns="28575" anchor="t" anchorCtr="0">
            <a:normAutofit/>
          </a:bodyPr>
          <a:lstStyle>
            <a:lvl1pPr>
              <a:defRPr sz="3300" b="1" u="none" strike="noStrike" kern="1200" cap="none" spc="225" normalizeH="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493997" y="3546157"/>
            <a:ext cx="5826919" cy="808673"/>
          </a:xfrm>
        </p:spPr>
        <p:txBody>
          <a:bodyPr wrap="square" lIns="67628" tIns="35243" rIns="67628" bIns="35243">
            <a:normAutofit/>
          </a:bodyPr>
          <a:lstStyle>
            <a:lvl1pPr marL="0" indent="0" algn="l" eaLnBrk="1" fontAlgn="auto" latinLnBrk="0" hangingPunct="1">
              <a:lnSpc>
                <a:spcPct val="150000"/>
              </a:lnSpc>
              <a:spcAft>
                <a:spcPct val="0"/>
              </a:spcAft>
              <a:buNone/>
              <a:defRPr kumimoji="0" lang="zh-CN" altLang="en-US" sz="1400" b="0" i="0" u="none" strike="noStrike" kern="1200" cap="none" spc="113" normalizeH="0" baseline="0" noProof="1">
                <a:solidFill>
                  <a:schemeClr val="tx1">
                    <a:lumMod val="65000"/>
                    <a:lumOff val="35000"/>
                  </a:schemeClr>
                </a:solidFill>
                <a:uFillTx/>
                <a:latin typeface="+mn-lt"/>
                <a:ea typeface="+mn-ea"/>
                <a:cs typeface="+mn-cs"/>
                <a:sym typeface="+mn-ea"/>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2"/>
            <p:custDataLst>
              <p:tags r:id="rId3"/>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4"/>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5"/>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1"/>
            </p:custDataLst>
          </p:nvPr>
        </p:nvSpPr>
        <p:spPr>
          <a:xfrm>
            <a:off x="459582" y="1141571"/>
            <a:ext cx="3877151" cy="3563303"/>
          </a:xfrm>
          <a:prstGeom prst="rect">
            <a:avLst/>
          </a:prstGeom>
        </p:spPr>
        <p:txBody>
          <a:bodyPr vert="horz" lIns="67628" tIns="35243" rIns="67628" bIns="35243" rtlCol="0">
            <a:normAutofit/>
          </a:bodyPr>
          <a:lstStyle>
            <a:lvl1pPr marL="0" indent="0" algn="l">
              <a:buFont typeface="Wingdings" panose="05000000000000000000" charset="0"/>
              <a:buChar char="l"/>
              <a:defRPr>
                <a:latin typeface="+mn-ea"/>
                <a:ea typeface="+mn-ea"/>
                <a:cs typeface="+mn-ea"/>
              </a:defRPr>
            </a:lvl1pPr>
            <a:lvl2pPr marL="342900" indent="0" algn="l">
              <a:buFont typeface="Wingdings" panose="05000000000000000000" charset="0"/>
              <a:buChar char="l"/>
              <a:defRPr/>
            </a:lvl2pPr>
            <a:lvl3pPr marL="685800" indent="0" algn="l">
              <a:buFont typeface="Wingdings" panose="05000000000000000000" charset="0"/>
              <a:buChar char="l"/>
              <a:defRPr/>
            </a:lvl3pPr>
            <a:lvl4pPr marL="1028700" indent="0" algn="l">
              <a:buFont typeface="Wingdings" panose="05000000000000000000" charset="0"/>
              <a:buChar char="l"/>
              <a:defRPr/>
            </a:lvl4pPr>
            <a:lvl5pPr marL="1371600" indent="0" algn="l">
              <a:buFont typeface="Wingdings" panose="05000000000000000000" charset="0"/>
              <a:buChar char="l"/>
              <a:defRPr/>
            </a:lvl5pPr>
          </a:lstStyle>
          <a:p>
            <a:pPr lvl="0"/>
            <a:r>
              <a:rPr>
                <a:sym typeface="+mn-ea"/>
              </a:rPr>
              <a:t> 单击此处编辑文本</a:t>
            </a:r>
            <a:endParaRPr lang="zh-CN" altLang="en-US"/>
          </a:p>
        </p:txBody>
      </p:sp>
      <p:cxnSp>
        <p:nvCxnSpPr>
          <p:cNvPr id="25" name="直接连接符 24"/>
          <p:cNvCxnSpPr/>
          <p:nvPr userDrawn="1">
            <p:custDataLst>
              <p:tags r:id="rId2"/>
            </p:custDataLst>
          </p:nvPr>
        </p:nvCxnSpPr>
        <p:spPr>
          <a:xfrm flipH="1">
            <a:off x="4572000" y="1286828"/>
            <a:ext cx="0" cy="3331845"/>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3"/>
            </p:custDataLst>
          </p:nvPr>
        </p:nvSpPr>
        <p:spPr>
          <a:xfrm>
            <a:off x="458153" y="469107"/>
            <a:ext cx="8228171" cy="530066"/>
          </a:xfrm>
        </p:spPr>
        <p:txBody>
          <a:bodyPr vert="horz" lIns="76200" tIns="28575" rIns="57150" bIns="28575"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150" normalizeH="0" baseline="0" noProof="1">
                <a:solidFill>
                  <a:schemeClr val="tx1">
                    <a:lumMod val="85000"/>
                    <a:lumOff val="15000"/>
                  </a:schemeClr>
                </a:solidFill>
                <a:uFillTx/>
                <a:latin typeface="+mj-lt"/>
                <a:ea typeface="+mj-ea"/>
                <a:cs typeface="+mj-cs"/>
                <a:sym typeface="+mn-ea"/>
              </a:defRPr>
            </a:lvl1pPr>
          </a:lstStyle>
          <a:p>
            <a:pPr lvl="0"/>
            <a:r>
              <a:rPr>
                <a:sym typeface="+mn-ea"/>
              </a:rPr>
              <a:t>单击此处编辑标题</a:t>
            </a:r>
          </a:p>
        </p:txBody>
      </p:sp>
      <p:sp>
        <p:nvSpPr>
          <p:cNvPr id="11" name="文本占位符 10"/>
          <p:cNvSpPr>
            <a:spLocks noGrp="1"/>
          </p:cNvSpPr>
          <p:nvPr>
            <p:ph type="body" idx="13" hasCustomPrompt="1"/>
            <p:custDataLst>
              <p:tags r:id="rId4"/>
            </p:custDataLst>
          </p:nvPr>
        </p:nvSpPr>
        <p:spPr>
          <a:xfrm>
            <a:off x="4809173" y="1141571"/>
            <a:ext cx="3877151" cy="3563303"/>
          </a:xfrm>
          <a:prstGeom prst="rect">
            <a:avLst/>
          </a:prstGeom>
        </p:spPr>
        <p:txBody>
          <a:bodyPr vert="horz" lIns="67628" tIns="35243" rIns="67628" bIns="35243" rtlCol="0">
            <a:normAutofit/>
          </a:bodyPr>
          <a:lstStyle>
            <a:lvl1pPr marL="0" indent="0" algn="l">
              <a:buFont typeface="Wingdings" panose="05000000000000000000" charset="0"/>
              <a:buChar char="l"/>
              <a:defRPr>
                <a:latin typeface="+mn-ea"/>
                <a:ea typeface="+mn-ea"/>
                <a:cs typeface="+mn-ea"/>
              </a:defRPr>
            </a:lvl1pPr>
            <a:lvl2pPr marL="342900" indent="0" algn="l">
              <a:buFont typeface="Wingdings" panose="05000000000000000000" charset="0"/>
              <a:buChar char="l"/>
              <a:defRPr/>
            </a:lvl2pPr>
            <a:lvl3pPr marL="685800" indent="0" algn="l">
              <a:buFont typeface="Wingdings" panose="05000000000000000000" charset="0"/>
              <a:buChar char="l"/>
              <a:defRPr/>
            </a:lvl3pPr>
            <a:lvl4pPr marL="1028700" indent="0" algn="l">
              <a:buFont typeface="Wingdings" panose="05000000000000000000" charset="0"/>
              <a:buChar char="l"/>
              <a:defRPr/>
            </a:lvl4pPr>
            <a:lvl5pPr marL="1371600" indent="0" algn="l">
              <a:buFont typeface="Wingdings" panose="05000000000000000000" charset="0"/>
              <a:buChar char="l"/>
              <a:defRPr/>
            </a:lvl5pPr>
          </a:lstStyle>
          <a:p>
            <a:pPr lvl="0"/>
            <a:r>
              <a:rPr>
                <a:sym typeface="+mn-ea"/>
              </a:rPr>
              <a:t> 单击此处编辑文本</a:t>
            </a:r>
            <a:endParaRPr lang="zh-CN" altLang="en-US"/>
          </a:p>
        </p:txBody>
      </p:sp>
      <p:sp>
        <p:nvSpPr>
          <p:cNvPr id="4" name="日期占位符 3"/>
          <p:cNvSpPr>
            <a:spLocks noGrp="1"/>
          </p:cNvSpPr>
          <p:nvPr>
            <p:ph type="dt" sz="half" idx="2"/>
            <p:custDataLst>
              <p:tags r:id="rId5"/>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6"/>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7"/>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1"/>
            </p:custDataLst>
          </p:nvPr>
        </p:nvSpPr>
        <p:spPr>
          <a:xfrm>
            <a:off x="464344" y="1071086"/>
            <a:ext cx="4000500" cy="285750"/>
          </a:xfrm>
        </p:spPr>
        <p:txBody>
          <a:bodyPr lIns="76200" tIns="28575" rIns="57150" bIns="28575" anchor="t" anchorCtr="0">
            <a:normAutofit/>
          </a:bodyPr>
          <a:lstStyle>
            <a:lvl1pPr marL="0" indent="0" eaLnBrk="1" fontAlgn="auto" latinLnBrk="0" hangingPunct="1">
              <a:lnSpc>
                <a:spcPct val="100000"/>
              </a:lnSpc>
              <a:spcAft>
                <a:spcPct val="0"/>
              </a:spcAft>
              <a:buNone/>
              <a:defRPr sz="1500" b="1" u="none" strike="noStrike" kern="1200" cap="none" spc="150" normalizeH="0" baseline="0">
                <a:solidFill>
                  <a:schemeClr val="tx1">
                    <a:lumMod val="85000"/>
                    <a:lumOff val="15000"/>
                  </a:schemeClr>
                </a:solidFill>
                <a:uFillTx/>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单击此处编辑文本</a:t>
            </a:r>
          </a:p>
        </p:txBody>
      </p:sp>
      <p:sp>
        <p:nvSpPr>
          <p:cNvPr id="4" name="内容占位符 3"/>
          <p:cNvSpPr>
            <a:spLocks noGrp="1"/>
          </p:cNvSpPr>
          <p:nvPr>
            <p:ph sz="half" idx="2"/>
            <p:custDataLst>
              <p:tags r:id="rId2"/>
            </p:custDataLst>
          </p:nvPr>
        </p:nvSpPr>
        <p:spPr>
          <a:xfrm>
            <a:off x="464344" y="1390650"/>
            <a:ext cx="4000500" cy="3303270"/>
          </a:xfrm>
        </p:spPr>
        <p:txBody>
          <a:bodyPr vert="horz" lIns="76200" tIns="0" rIns="61913" bIns="0" rtlCol="0">
            <a:normAutofit/>
          </a:bodyPr>
          <a:lstStyle>
            <a:lvl1pPr marL="171450" marR="0" lvl="0"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1pPr>
            <a:lvl2pPr marL="514350" marR="0" lvl="1" indent="-171450" algn="l" defTabSz="685800" rtl="0" eaLnBrk="1" fontAlgn="auto" latinLnBrk="0" hangingPunct="1">
              <a:lnSpc>
                <a:spcPct val="150000"/>
              </a:lnSpc>
              <a:spcBef>
                <a:spcPct val="0"/>
              </a:spcBef>
              <a:spcAft>
                <a:spcPts val="750"/>
              </a:spcAft>
              <a:buFont typeface="Wingdings" panose="05000000000000000000" charset="0"/>
              <a:buChar char="l"/>
              <a:tabLst>
                <a:tab pos="1207294" algn="l"/>
              </a:tabLst>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2pPr>
            <a:lvl3pPr marL="857250" marR="0" lvl="2"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3pPr>
            <a:lvl4pPr marL="1200150" marR="0" lvl="3"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4pPr>
            <a:lvl5pPr marL="1543050" marR="0" lvl="4"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3"/>
            </p:custDataLst>
          </p:nvPr>
        </p:nvSpPr>
        <p:spPr>
          <a:xfrm>
            <a:off x="4676775" y="1071086"/>
            <a:ext cx="4008120" cy="285750"/>
          </a:xfrm>
        </p:spPr>
        <p:txBody>
          <a:bodyPr vert="horz" lIns="76200" tIns="28575" rIns="57150" bIns="28575" rtlCol="0" anchor="t" anchorCtr="0">
            <a:normAutofit/>
          </a:bodyPr>
          <a:lstStyle>
            <a:lvl1pPr marL="0" marR="0" lvl="0" indent="0" algn="l" defTabSz="685800" rtl="0" eaLnBrk="1" fontAlgn="auto" latinLnBrk="0" hangingPunct="1">
              <a:lnSpc>
                <a:spcPct val="100000"/>
              </a:lnSpc>
              <a:spcBef>
                <a:spcPct val="0"/>
              </a:spcBef>
              <a:spcAft>
                <a:spcPct val="0"/>
              </a:spcAft>
              <a:buFont typeface="Arial" panose="020B0604020202020204" pitchFamily="34" charset="0"/>
              <a:buNone/>
              <a:defRPr kumimoji="0" lang="zh-CN" altLang="en-US" sz="1500" b="1" i="0" u="none" strike="noStrike" kern="1200" cap="none" spc="150" normalizeH="0" baseline="0" noProof="1">
                <a:solidFill>
                  <a:schemeClr val="tx1">
                    <a:lumMod val="85000"/>
                    <a:lumOff val="15000"/>
                  </a:schemeClr>
                </a:solidFill>
                <a:uFillTx/>
                <a:latin typeface="+mn-lt"/>
                <a:ea typeface="+mn-ea"/>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4"/>
            </p:custDataLst>
          </p:nvPr>
        </p:nvSpPr>
        <p:spPr>
          <a:xfrm>
            <a:off x="4676775" y="1390650"/>
            <a:ext cx="4008120" cy="3303270"/>
          </a:xfrm>
        </p:spPr>
        <p:txBody>
          <a:bodyPr vert="horz" lIns="76200" tIns="0" rIns="61913" bIns="0" rtlCol="0">
            <a:normAutofit/>
          </a:bodyPr>
          <a:lstStyle>
            <a:lvl1pPr marL="171450" marR="0" lvl="0"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1pPr>
            <a:lvl2pPr marL="514350" marR="0" lvl="1" indent="-171450" algn="l" defTabSz="685800" rtl="0" eaLnBrk="1" fontAlgn="auto" latinLnBrk="0" hangingPunct="1">
              <a:lnSpc>
                <a:spcPct val="150000"/>
              </a:lnSpc>
              <a:spcBef>
                <a:spcPct val="0"/>
              </a:spcBef>
              <a:spcAft>
                <a:spcPts val="750"/>
              </a:spcAft>
              <a:buFont typeface="Wingdings" panose="05000000000000000000" charset="0"/>
              <a:buChar char="l"/>
              <a:tabLst>
                <a:tab pos="1207294" algn="l"/>
              </a:tabLst>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2pPr>
            <a:lvl3pPr marL="857250" marR="0" lvl="2"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3pPr>
            <a:lvl4pPr marL="1200150" marR="0" lvl="3"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4pPr>
            <a:lvl5pPr marL="1543050" marR="0" lvl="4" indent="-171450" algn="l" defTabSz="685800" rtl="0" eaLnBrk="1" fontAlgn="auto" latinLnBrk="0" hangingPunct="1">
              <a:lnSpc>
                <a:spcPct val="15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11" name="标题 10"/>
          <p:cNvSpPr>
            <a:spLocks noGrp="1"/>
          </p:cNvSpPr>
          <p:nvPr>
            <p:ph type="title"/>
            <p:custDataLst>
              <p:tags r:id="rId5"/>
            </p:custDataLst>
          </p:nvPr>
        </p:nvSpPr>
        <p:spPr>
          <a:xfrm>
            <a:off x="458153" y="469107"/>
            <a:ext cx="8228171" cy="530066"/>
          </a:xfrm>
        </p:spPr>
        <p:txBody>
          <a:bodyPr vert="horz" lIns="76200" tIns="28575" rIns="57150" bIns="28575"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150" normalizeH="0" baseline="0" noProof="1">
                <a:solidFill>
                  <a:schemeClr val="tx1">
                    <a:lumMod val="85000"/>
                    <a:lumOff val="15000"/>
                  </a:schemeClr>
                </a:solidFill>
                <a:uFillTx/>
                <a:latin typeface="+mj-lt"/>
                <a:ea typeface="+mj-ea"/>
                <a:cs typeface="+mj-cs"/>
                <a:sym typeface="+mn-ea"/>
              </a:defRPr>
            </a:lvl1pPr>
          </a:lstStyle>
          <a:p>
            <a:pPr lvl="0"/>
            <a:r>
              <a:rPr>
                <a:sym typeface="+mn-ea"/>
              </a:rPr>
              <a:t>单击此处编辑母版标题样式</a:t>
            </a:r>
          </a:p>
        </p:txBody>
      </p:sp>
      <p:sp>
        <p:nvSpPr>
          <p:cNvPr id="7" name="日期占位符 3"/>
          <p:cNvSpPr>
            <a:spLocks noGrp="1"/>
          </p:cNvSpPr>
          <p:nvPr>
            <p:ph type="dt" sz="half" idx="10"/>
            <p:custDataLst>
              <p:tags r:id="rId6"/>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8" name="页脚占位符 4"/>
          <p:cNvSpPr>
            <a:spLocks noGrp="1"/>
          </p:cNvSpPr>
          <p:nvPr>
            <p:ph type="ftr" sz="quarter" idx="11"/>
            <p:custDataLst>
              <p:tags r:id="rId7"/>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9" name="灯片编号占位符 5"/>
          <p:cNvSpPr>
            <a:spLocks noGrp="1"/>
          </p:cNvSpPr>
          <p:nvPr>
            <p:ph type="sldNum" sz="quarter" idx="12"/>
            <p:custDataLst>
              <p:tags r:id="rId8"/>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1"/>
            </p:custDataLst>
          </p:nvPr>
        </p:nvSpPr>
        <p:spPr>
          <a:xfrm>
            <a:off x="458153" y="469107"/>
            <a:ext cx="8228171" cy="530066"/>
          </a:xfrm>
        </p:spPr>
        <p:txBody>
          <a:bodyPr vert="horz" lIns="76200" tIns="28575" rIns="57150" bIns="28575"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150" normalizeH="0" baseline="0" noProof="1">
                <a:solidFill>
                  <a:schemeClr val="tx1">
                    <a:lumMod val="75000"/>
                    <a:lumOff val="25000"/>
                  </a:schemeClr>
                </a:solidFill>
                <a:uFillTx/>
                <a:latin typeface="+mj-lt"/>
                <a:ea typeface="+mj-ea"/>
                <a:cs typeface="+mj-cs"/>
                <a:sym typeface="+mn-ea"/>
              </a:defRPr>
            </a:lvl1pPr>
          </a:lstStyle>
          <a:p>
            <a:pPr lvl="0"/>
            <a:r>
              <a:rPr>
                <a:sym typeface="+mn-ea"/>
              </a:rPr>
              <a:t>单击此处编辑母版标题样式</a:t>
            </a:r>
          </a:p>
        </p:txBody>
      </p:sp>
      <p:sp>
        <p:nvSpPr>
          <p:cNvPr id="4" name="日期占位符 3"/>
          <p:cNvSpPr>
            <a:spLocks noGrp="1"/>
          </p:cNvSpPr>
          <p:nvPr>
            <p:ph type="dt" sz="half" idx="2"/>
            <p:custDataLst>
              <p:tags r:id="rId2"/>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3"/>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4"/>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48" y="332426"/>
            <a:ext cx="8139178" cy="331473"/>
          </a:xfrm>
        </p:spPr>
        <p:txBody>
          <a:bodyPr vert="horz" lIns="76200" tIns="28575" rIns="57150" bIns="28575" rtlCol="0" anchor="t" anchorCtr="0">
            <a:noAutofit/>
          </a:bodyPr>
          <a:lstStyle>
            <a:lvl1pPr marL="0" marR="0" lvl="0" algn="l" defTabSz="685800" rtl="0" eaLnBrk="1" fontAlgn="auto" latinLnBrk="0" hangingPunct="1">
              <a:lnSpc>
                <a:spcPct val="100000"/>
              </a:lnSpc>
              <a:buNone/>
              <a:defRPr kumimoji="0" lang="zh-CN" altLang="en-US" sz="1800" b="1" i="0" u="none" strike="noStrike" kern="1200" cap="none" spc="150" normalizeH="0" baseline="0" noProof="1">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p>
        </p:txBody>
      </p:sp>
      <p:sp>
        <p:nvSpPr>
          <p:cNvPr id="3" name="图片占位符 2"/>
          <p:cNvSpPr>
            <a:spLocks noGrp="1"/>
          </p:cNvSpPr>
          <p:nvPr>
            <p:ph type="pic" idx="1"/>
            <p:custDataLst>
              <p:tags r:id="rId2"/>
            </p:custDataLst>
          </p:nvPr>
        </p:nvSpPr>
        <p:spPr>
          <a:xfrm>
            <a:off x="502447" y="714382"/>
            <a:ext cx="3962432" cy="4041680"/>
          </a:xfrm>
        </p:spPr>
        <p:txBody>
          <a:bodyPr vert="horz" lIns="76200" tIns="0" rIns="61913" bIns="0" rtlCol="0">
            <a:noAutofit/>
          </a:bodyPr>
          <a:lstStyle>
            <a:lvl1pPr marL="0" marR="0" lvl="0" indent="0" algn="l" defTabSz="685800" rtl="0" eaLnBrk="1" fontAlgn="auto" latinLnBrk="0" hangingPunct="1">
              <a:lnSpc>
                <a:spcPct val="130000"/>
              </a:lnSpc>
              <a:spcBef>
                <a:spcPct val="0"/>
              </a:spcBef>
              <a:spcAft>
                <a:spcPts val="750"/>
              </a:spcAft>
              <a:buFont typeface="Arial" panose="020B0604020202020204" pitchFamily="34" charset="0"/>
              <a:buNone/>
              <a:defRPr kumimoji="0" lang="zh-CN" altLang="en-US" sz="1200" b="0" i="0" u="none" strike="noStrike" kern="1200" cap="none" spc="113" normalizeH="0" baseline="0" noProof="1">
                <a:solidFill>
                  <a:schemeClr val="tx1"/>
                </a:solidFill>
                <a:uFillTx/>
                <a:latin typeface="微软雅黑" panose="020B0503020204020204" pitchFamily="34" charset="-122"/>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ct val="0"/>
              </a:spcBef>
              <a:spcAft>
                <a:spcPts val="7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3"/>
            </p:custDataLst>
          </p:nvPr>
        </p:nvSpPr>
        <p:spPr>
          <a:xfrm>
            <a:off x="4679194" y="714382"/>
            <a:ext cx="3962432" cy="4041680"/>
          </a:xfrm>
        </p:spPr>
        <p:txBody>
          <a:bodyPr vert="horz" lIns="76200" tIns="0" rIns="61913" bIns="0" rtlCol="0">
            <a:normAutofit/>
          </a:bodyPr>
          <a:lstStyle>
            <a:lvl1pPr marL="171450" marR="0" lvl="0"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t>2022/4/13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456300" y="1117800"/>
            <a:ext cx="8226900" cy="35694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97" y="685800"/>
            <a:ext cx="782003" cy="3771900"/>
          </a:xfrm>
        </p:spPr>
        <p:txBody>
          <a:bodyPr vert="eaVert" lIns="67628" tIns="35243" rIns="67628" bIns="35243" rtlCol="0" anchor="ctr" anchorCtr="0">
            <a:normAutofit/>
          </a:bodyPr>
          <a:lstStyle>
            <a:lvl1pPr marL="0" marR="0" lvl="0" algn="l" defTabSz="685800" rtl="0" eaLnBrk="1" fontAlgn="auto" latinLnBrk="0" hangingPunct="1">
              <a:lnSpc>
                <a:spcPct val="100000"/>
              </a:lnSpc>
              <a:spcAft>
                <a:spcPct val="0"/>
              </a:spcAft>
              <a:buNone/>
              <a:defRPr kumimoji="0" lang="zh-CN" altLang="en-US" sz="2100" b="1" i="0" u="none" strike="noStrike" kern="1200" cap="none" spc="150" normalizeH="0" baseline="0" noProof="1">
                <a:solidFill>
                  <a:schemeClr val="tx1">
                    <a:lumMod val="85000"/>
                    <a:lumOff val="15000"/>
                  </a:schemeClr>
                </a:solidFill>
                <a:uFillTx/>
                <a:latin typeface="+mj-lt"/>
                <a:ea typeface="+mj-ea"/>
                <a:cs typeface="+mj-cs"/>
                <a:sym typeface="+mn-ea"/>
              </a:defRPr>
            </a:lvl1pPr>
          </a:lstStyle>
          <a:p>
            <a:pPr lvl="0"/>
            <a:r>
              <a:rPr>
                <a:sym typeface="+mn-ea"/>
              </a:rPr>
              <a:t>单击此处编辑标题</a:t>
            </a:r>
          </a:p>
        </p:txBody>
      </p:sp>
      <p:sp>
        <p:nvSpPr>
          <p:cNvPr id="3" name="竖排文字占位符 2"/>
          <p:cNvSpPr>
            <a:spLocks noGrp="1"/>
          </p:cNvSpPr>
          <p:nvPr>
            <p:ph type="body" orient="vert" idx="1" hasCustomPrompt="1"/>
            <p:custDataLst>
              <p:tags r:id="rId2"/>
            </p:custDataLst>
          </p:nvPr>
        </p:nvSpPr>
        <p:spPr>
          <a:xfrm>
            <a:off x="685324" y="685800"/>
            <a:ext cx="6877526" cy="3771424"/>
          </a:xfrm>
        </p:spPr>
        <p:txBody>
          <a:bodyPr vert="eaVert" lIns="35243" tIns="35243" rIns="35243" bIns="35243">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a:t> 单击此处编辑文本</a:t>
            </a:r>
          </a:p>
          <a:p>
            <a:pPr lvl="1"/>
            <a:r>
              <a:rPr lang="zh-CN" altLang="en-US"/>
              <a:t> 第二级</a:t>
            </a:r>
          </a:p>
          <a:p>
            <a:pPr lvl="2"/>
            <a:r>
              <a:rPr lang="zh-CN" altLang="en-US"/>
              <a:t> 第三级</a:t>
            </a:r>
          </a:p>
          <a:p>
            <a:pPr lvl="3"/>
            <a:r>
              <a:rPr lang="zh-CN" altLang="en-US"/>
              <a:t> 第四级</a:t>
            </a:r>
          </a:p>
          <a:p>
            <a:pPr lvl="4"/>
            <a:r>
              <a:rPr lang="zh-CN" altLang="en-US"/>
              <a:t> 第五级</a:t>
            </a:r>
          </a:p>
        </p:txBody>
      </p:sp>
      <p:sp>
        <p:nvSpPr>
          <p:cNvPr id="4" name="日期占位符 3"/>
          <p:cNvSpPr>
            <a:spLocks noGrp="1"/>
          </p:cNvSpPr>
          <p:nvPr>
            <p:ph type="dt" sz="half" idx="2"/>
            <p:custDataLst>
              <p:tags r:id="rId3"/>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4"/>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5"/>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1"/>
            </p:custDataLst>
          </p:nvPr>
        </p:nvSpPr>
        <p:spPr>
          <a:xfrm>
            <a:off x="458629" y="581502"/>
            <a:ext cx="8226743" cy="4111466"/>
          </a:xfrm>
        </p:spPr>
        <p:txBody>
          <a:bodyPr vert="horz" lIns="67628" tIns="35243" rIns="67628" bIns="35243" rtlCol="0">
            <a:normAutofit/>
          </a:bodyPr>
          <a:lstStyle>
            <a:lvl1pPr marL="171450" marR="0" lvl="0" indent="-171450" algn="l" defTabSz="685800" rtl="0" eaLnBrk="1" fontAlgn="auto" latinLnBrk="0" hangingPunct="1">
              <a:lnSpc>
                <a:spcPct val="13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1pPr>
            <a:lvl2pPr marL="514350" marR="0" lvl="1" indent="-171450" algn="l" defTabSz="685800" rtl="0" eaLnBrk="1" fontAlgn="auto" latinLnBrk="0" hangingPunct="1">
              <a:lnSpc>
                <a:spcPct val="130000"/>
              </a:lnSpc>
              <a:spcBef>
                <a:spcPct val="0"/>
              </a:spcBef>
              <a:spcAft>
                <a:spcPts val="750"/>
              </a:spcAft>
              <a:buFont typeface="Wingdings" panose="05000000000000000000" charset="0"/>
              <a:buChar char="l"/>
              <a:tabLst>
                <a:tab pos="1207294" algn="l"/>
              </a:tabLst>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2pPr>
            <a:lvl3pPr marL="857250" marR="0" lvl="2" indent="-171450" algn="l" defTabSz="685800" rtl="0" eaLnBrk="1" fontAlgn="auto" latinLnBrk="0" hangingPunct="1">
              <a:lnSpc>
                <a:spcPct val="13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3pPr>
            <a:lvl4pPr marL="1200150" marR="0" lvl="3" indent="-171450" algn="l" defTabSz="685800" rtl="0" eaLnBrk="1" fontAlgn="auto" latinLnBrk="0" hangingPunct="1">
              <a:lnSpc>
                <a:spcPct val="13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4pPr>
            <a:lvl5pPr marL="1543050" marR="0" lvl="4" indent="-171450" algn="l" defTabSz="685800" rtl="0" eaLnBrk="1" fontAlgn="auto" latinLnBrk="0" hangingPunct="1">
              <a:lnSpc>
                <a:spcPct val="130000"/>
              </a:lnSpc>
              <a:spcBef>
                <a:spcPct val="0"/>
              </a:spcBef>
              <a:spcAft>
                <a:spcPts val="750"/>
              </a:spcAft>
              <a:buFont typeface="Wingdings" panose="05000000000000000000" charset="0"/>
              <a:buChar char="l"/>
              <a:defRPr kumimoji="0" lang="zh-CN" altLang="en-US" sz="1200" b="0" i="0" u="none" strike="noStrike" kern="1200" cap="none" spc="113" normalizeH="0" baseline="0" noProof="1">
                <a:solidFill>
                  <a:schemeClr val="tx1">
                    <a:lumMod val="65000"/>
                    <a:lumOff val="3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2"/>
            <p:custDataLst>
              <p:tags r:id="rId2"/>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3"/>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4"/>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657351" y="1932741"/>
            <a:ext cx="5829299" cy="953335"/>
          </a:xfrm>
        </p:spPr>
        <p:txBody>
          <a:bodyPr vert="horz" wrap="square" lIns="67628" tIns="35243" rIns="67628" bIns="35243" rtlCol="0" anchor="b" anchorCtr="0">
            <a:normAutofit/>
          </a:bodyPr>
          <a:lstStyle>
            <a:lvl1pPr marL="0" marR="0" algn="ctr" defTabSz="685800" rtl="0" eaLnBrk="1" fontAlgn="auto" latinLnBrk="0" hangingPunct="1">
              <a:lnSpc>
                <a:spcPct val="100000"/>
              </a:lnSpc>
              <a:buNone/>
              <a:defRPr kumimoji="0" lang="zh-CN" altLang="en-US" sz="4500" b="1" i="0" u="none" strike="noStrike" kern="1200" cap="none" spc="600" normalizeH="0" baseline="0" noProof="1">
                <a:solidFill>
                  <a:schemeClr val="tx1"/>
                </a:solidFill>
                <a:effectLst/>
                <a:uFillTx/>
                <a:latin typeface="微软雅黑" panose="020B0503020204020204" pitchFamily="34" charset="-122"/>
                <a:ea typeface="微软雅黑" panose="020B0503020204020204" pitchFamily="34" charset="-122"/>
                <a:cs typeface="+mj-cs"/>
                <a:sym typeface="+mn-ea"/>
              </a:defRPr>
            </a:lvl1pPr>
          </a:lstStyle>
          <a:p>
            <a:pPr lvl="0"/>
            <a:r>
              <a:rPr>
                <a:sym typeface="+mn-ea"/>
              </a:rPr>
              <a:t>编辑标题</a:t>
            </a:r>
          </a:p>
        </p:txBody>
      </p:sp>
      <p:sp>
        <p:nvSpPr>
          <p:cNvPr id="4" name="日期占位符 3"/>
          <p:cNvSpPr>
            <a:spLocks noGrp="1"/>
          </p:cNvSpPr>
          <p:nvPr>
            <p:ph type="dt" sz="half" idx="2"/>
            <p:custDataLst>
              <p:tags r:id="rId2"/>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3"/>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4"/>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0" hasCustomPrompt="1"/>
            <p:custDataLst>
              <p:tags r:id="rId5"/>
            </p:custDataLst>
          </p:nvPr>
        </p:nvSpPr>
        <p:spPr>
          <a:xfrm>
            <a:off x="1654016" y="2962276"/>
            <a:ext cx="5841683" cy="421481"/>
          </a:xfrm>
        </p:spPr>
        <p:txBody>
          <a:bodyPr anchor="t" anchorCtr="0">
            <a:normAutofit/>
          </a:bodyPr>
          <a:lstStyle>
            <a:lvl1pPr marL="0" indent="0" algn="ctr" eaLnBrk="1" fontAlgn="auto" latinLnBrk="0" hangingPunct="1">
              <a:lnSpc>
                <a:spcPct val="100000"/>
              </a:lnSpc>
              <a:spcAft>
                <a:spcPts val="1125"/>
              </a:spcAft>
              <a:buNone/>
              <a:defRPr sz="1800"/>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zh-CN" altLang="en-US"/>
              <a:t>单击此处编辑副标题</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1"/>
            </p:custDataLst>
          </p:nvPr>
        </p:nvSpPr>
        <p:spPr>
          <a:xfrm>
            <a:off x="628650" y="595745"/>
            <a:ext cx="7886700" cy="405363"/>
          </a:xfrm>
        </p:spPr>
        <p:txBody>
          <a:bodyPr>
            <a:normAutofit/>
          </a:bodyPr>
          <a:lstStyle>
            <a:lvl1pPr>
              <a:defRPr sz="17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单击此处编辑标题</a:t>
            </a:r>
          </a:p>
        </p:txBody>
      </p:sp>
      <p:sp>
        <p:nvSpPr>
          <p:cNvPr id="3" name="日期占位符 2"/>
          <p:cNvSpPr>
            <a:spLocks noGrp="1"/>
          </p:cNvSpPr>
          <p:nvPr userDrawn="1">
            <p:ph type="dt" sz="half" idx="10"/>
            <p:custDataLst>
              <p:tags r:id="rId2"/>
            </p:custDataLst>
          </p:nvPr>
        </p:nvSpPr>
        <p:spPr/>
        <p:txBody>
          <a:bodyPr/>
          <a:lstStyle>
            <a:lvl1pPr>
              <a:defRPr baseline="0">
                <a:latin typeface="微软雅黑" panose="020B0503020204020204" pitchFamily="34" charset="-122"/>
              </a:defRPr>
            </a:lvl1pPr>
          </a:lstStyle>
          <a:p>
            <a:fld id="{760FBDFE-C587-4B4C-A407-44438C67B59E}" type="datetimeFigureOut">
              <a:rPr lang="zh-CN" altLang="en-US" smtClean="0"/>
              <a:t>2022/4/13</a:t>
            </a:fld>
            <a:endParaRPr lang="zh-CN" altLang="en-US"/>
          </a:p>
        </p:txBody>
      </p:sp>
      <p:sp>
        <p:nvSpPr>
          <p:cNvPr id="4" name="页脚占位符 3"/>
          <p:cNvSpPr>
            <a:spLocks noGrp="1"/>
          </p:cNvSpPr>
          <p:nvPr userDrawn="1">
            <p:ph type="ftr" sz="quarter" idx="11"/>
            <p:custDataLst>
              <p:tags r:id="rId3"/>
            </p:custDataLst>
          </p:nvPr>
        </p:nvSpPr>
        <p:spPr/>
        <p:txBody>
          <a:bodyPr/>
          <a:lstStyle>
            <a:lvl1pPr>
              <a:defRPr baseline="0">
                <a:latin typeface="微软雅黑" panose="020B0503020204020204" pitchFamily="34" charset="-122"/>
              </a:defRPr>
            </a:lvl1pPr>
          </a:lstStyle>
          <a:p>
            <a:endParaRPr lang="zh-CN" altLang="en-US"/>
          </a:p>
        </p:txBody>
      </p:sp>
      <p:sp>
        <p:nvSpPr>
          <p:cNvPr id="5" name="灯片编号占位符 4"/>
          <p:cNvSpPr>
            <a:spLocks noGrp="1"/>
          </p:cNvSpPr>
          <p:nvPr userDrawn="1">
            <p:ph type="sldNum" sz="quarter" idx="12"/>
            <p:custDataLst>
              <p:tags r:id="rId4"/>
            </p:custDataLst>
          </p:nvPr>
        </p:nvSpPr>
        <p:spPr/>
        <p:txBody>
          <a:bodyPr/>
          <a:lstStyle>
            <a:lvl1pPr>
              <a:defRPr baseline="0">
                <a:latin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19600" y="228150"/>
            <a:ext cx="8704800" cy="468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2"/>
            </p:custDataLst>
          </p:nvPr>
        </p:nvSpPr>
        <p:spPr>
          <a:xfrm>
            <a:off x="961200" y="936900"/>
            <a:ext cx="7219800" cy="542700"/>
          </a:xfrm>
        </p:spPr>
        <p:txBody>
          <a:bodyPr anchor="ctr">
            <a:normAutofit/>
          </a:bodyPr>
          <a:lstStyle>
            <a:lvl1pPr>
              <a:defRPr sz="24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单击此处编辑标题</a:t>
            </a:r>
          </a:p>
        </p:txBody>
      </p:sp>
      <p:sp>
        <p:nvSpPr>
          <p:cNvPr id="7" name="内容占位符 6"/>
          <p:cNvSpPr>
            <a:spLocks noGrp="1"/>
          </p:cNvSpPr>
          <p:nvPr userDrawn="1">
            <p:ph sz="quarter" idx="13" hasCustomPrompt="1"/>
            <p:custDataLst>
              <p:tags r:id="rId3"/>
            </p:custDataLst>
          </p:nvPr>
        </p:nvSpPr>
        <p:spPr>
          <a:xfrm>
            <a:off x="960835" y="1622700"/>
            <a:ext cx="7219950" cy="2583900"/>
          </a:xfrm>
        </p:spPr>
        <p:txBody>
          <a:bodyPr>
            <a:normAutofit/>
          </a:bodyPr>
          <a:lstStyle>
            <a:lvl1pPr>
              <a:defRPr sz="12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solidFill>
                <a:latin typeface="微软雅黑" panose="020B0503020204020204" pitchFamily="34" charset="-122"/>
                <a:ea typeface="微软雅黑" panose="020B0503020204020204" pitchFamily="34" charset="-122"/>
              </a:defRPr>
            </a:lvl2pPr>
            <a:lvl3pPr>
              <a:defRPr baseline="0">
                <a:solidFill>
                  <a:schemeClr val="tx1"/>
                </a:solidFill>
                <a:latin typeface="微软雅黑" panose="020B0503020204020204" pitchFamily="34" charset="-122"/>
                <a:ea typeface="微软雅黑" panose="020B0503020204020204" pitchFamily="34" charset="-122"/>
              </a:defRPr>
            </a:lvl3pPr>
            <a:lvl4pPr>
              <a:defRPr baseline="0">
                <a:solidFill>
                  <a:schemeClr val="tx1"/>
                </a:solidFill>
                <a:latin typeface="微软雅黑" panose="020B0503020204020204" pitchFamily="34" charset="-122"/>
                <a:ea typeface="微软雅黑" panose="020B0503020204020204" pitchFamily="34" charset="-122"/>
              </a:defRPr>
            </a:lvl4pPr>
            <a:lvl5pPr>
              <a:defRPr baseline="0">
                <a:solidFill>
                  <a:schemeClr val="tx1"/>
                </a:solidFill>
                <a:latin typeface="微软雅黑" panose="020B0503020204020204" pitchFamily="34" charset="-122"/>
                <a:ea typeface="微软雅黑" panose="020B0503020204020204" pitchFamily="34" charset="-122"/>
              </a:defRPr>
            </a:lvl5pPr>
          </a:lstStyle>
          <a:p>
            <a:pPr lvl="0"/>
            <a:r>
              <a:rPr lang="zh-CN" altLang="en-US"/>
              <a:t>单击此处添加文本</a:t>
            </a:r>
          </a:p>
        </p:txBody>
      </p:sp>
      <p:sp>
        <p:nvSpPr>
          <p:cNvPr id="3" name="日期占位符 2"/>
          <p:cNvSpPr>
            <a:spLocks noGrp="1"/>
          </p:cNvSpPr>
          <p:nvPr>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5" name="灯片编号占位符 4"/>
          <p:cNvSpPr>
            <a:spLocks noGrp="1"/>
          </p:cNvSpPr>
          <p:nvPr userDrawn="1">
            <p:ph type="sldNum" sz="quarter" idx="12"/>
            <p:custDataLst>
              <p:tags r:id="rId5"/>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4" name="页脚占位符 3"/>
          <p:cNvSpPr>
            <a:spLocks noGrp="1"/>
          </p:cNvSpPr>
          <p:nvPr userDrawn="1">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1"/>
            <a:ext cx="3617595" cy="5143976"/>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2"/>
            </p:custDataLst>
          </p:nvPr>
        </p:nvSpPr>
        <p:spPr>
          <a:xfrm>
            <a:off x="437400" y="577800"/>
            <a:ext cx="2970000" cy="661500"/>
          </a:xfrm>
        </p:spPr>
        <p:txBody>
          <a:bodyPr anchor="ctr">
            <a:normAutofit/>
          </a:bodyPr>
          <a:lstStyle>
            <a:lvl1pPr>
              <a:defRPr sz="24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单击编辑标题</a:t>
            </a:r>
          </a:p>
        </p:txBody>
      </p:sp>
      <p:sp>
        <p:nvSpPr>
          <p:cNvPr id="3" name="日期占位符 2"/>
          <p:cNvSpPr>
            <a:spLocks noGrp="1"/>
          </p:cNvSpPr>
          <p:nvPr userDrawn="1">
            <p:ph type="dt" sz="half" idx="10"/>
            <p:custDataLst>
              <p:tags r:id="rId3"/>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userDrawn="1">
            <p:ph type="sldNum" sz="quarter" idx="12"/>
            <p:custDataLst>
              <p:tags r:id="rId5"/>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userDrawn="1">
            <p:ph type="body" sz="quarter" idx="13"/>
            <p:custDataLst>
              <p:tags r:id="rId6"/>
            </p:custDataLst>
          </p:nvPr>
        </p:nvSpPr>
        <p:spPr>
          <a:xfrm>
            <a:off x="440100" y="1323000"/>
            <a:ext cx="2967300" cy="3069900"/>
          </a:xfrm>
        </p:spPr>
        <p:txBody>
          <a:bodyPr>
            <a:normAutofit/>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
        <p:nvSpPr>
          <p:cNvPr id="9" name="内容占位符 8"/>
          <p:cNvSpPr>
            <a:spLocks noGrp="1"/>
          </p:cNvSpPr>
          <p:nvPr userDrawn="1">
            <p:ph sz="quarter" idx="14"/>
            <p:custDataLst>
              <p:tags r:id="rId7"/>
            </p:custDataLst>
          </p:nvPr>
        </p:nvSpPr>
        <p:spPr>
          <a:xfrm>
            <a:off x="3825900" y="577454"/>
            <a:ext cx="4860000" cy="3815953"/>
          </a:xfrm>
        </p:spPr>
        <p:txBody>
          <a:bodyPr>
            <a:normAutofit/>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0"/>
            <a:ext cx="9144000" cy="1998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2"/>
            </p:custDataLst>
          </p:nvPr>
        </p:nvSpPr>
        <p:spPr>
          <a:xfrm>
            <a:off x="459000" y="585900"/>
            <a:ext cx="8232300" cy="469800"/>
          </a:xfrm>
        </p:spPr>
        <p:txBody>
          <a:bodyPr anchor="ctr">
            <a:normAutofit/>
          </a:bodyPr>
          <a:lstStyle>
            <a:lvl1pPr algn="ctr">
              <a:defRPr sz="27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userDrawn="1">
            <p:ph type="sldNum" sz="quarter" idx="12"/>
            <p:custDataLst>
              <p:tags r:id="rId5"/>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userDrawn="1">
            <p:ph type="body" sz="quarter" idx="13"/>
            <p:custDataLst>
              <p:tags r:id="rId6"/>
            </p:custDataLst>
          </p:nvPr>
        </p:nvSpPr>
        <p:spPr>
          <a:xfrm>
            <a:off x="459000" y="1244700"/>
            <a:ext cx="8231981" cy="621000"/>
          </a:xfrm>
        </p:spPr>
        <p:txBody>
          <a:bodyPr>
            <a:normAutofit/>
          </a:bodyPr>
          <a:lstStyle>
            <a:lvl1pPr algn="ctr">
              <a:lnSpc>
                <a:spcPct val="130000"/>
              </a:lnSpc>
              <a:spcBef>
                <a:spcPct val="0"/>
              </a:spcBef>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a:t>单击此处编辑母版文本样式</a:t>
            </a:r>
          </a:p>
        </p:txBody>
      </p:sp>
      <p:sp>
        <p:nvSpPr>
          <p:cNvPr id="9" name="内容占位符 8"/>
          <p:cNvSpPr>
            <a:spLocks noGrp="1"/>
          </p:cNvSpPr>
          <p:nvPr userDrawn="1">
            <p:ph sz="quarter" idx="14"/>
            <p:custDataLst>
              <p:tags r:id="rId7"/>
            </p:custDataLst>
          </p:nvPr>
        </p:nvSpPr>
        <p:spPr>
          <a:xfrm>
            <a:off x="459581" y="2106000"/>
            <a:ext cx="8224200" cy="2573100"/>
          </a:xfrm>
        </p:spPr>
        <p:txBody>
          <a:bodyPr>
            <a:normAutofit/>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3781426"/>
            <a:ext cx="9144000" cy="13715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2"/>
            </p:custDataLst>
          </p:nvPr>
        </p:nvSpPr>
        <p:spPr>
          <a:xfrm>
            <a:off x="453600" y="502200"/>
            <a:ext cx="8232300" cy="423900"/>
          </a:xfrm>
        </p:spPr>
        <p:txBody>
          <a:bodyPr anchor="ctr">
            <a:normAutofit/>
          </a:bodyPr>
          <a:lstStyle>
            <a:lvl1pPr algn="ctr">
              <a:lnSpc>
                <a:spcPct val="100000"/>
              </a:lnSpc>
              <a:defRPr sz="24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userDrawn="1">
            <p:ph type="dt" sz="half" idx="10"/>
            <p:custDataLst>
              <p:tags r:id="rId3"/>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userDrawn="1">
            <p:ph type="sldNum" sz="quarter" idx="12"/>
            <p:custDataLst>
              <p:tags r:id="rId5"/>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7" name="内容占位符 6"/>
          <p:cNvSpPr>
            <a:spLocks noGrp="1"/>
          </p:cNvSpPr>
          <p:nvPr userDrawn="1">
            <p:ph sz="quarter" idx="13"/>
            <p:custDataLst>
              <p:tags r:id="rId6"/>
            </p:custDataLst>
          </p:nvPr>
        </p:nvSpPr>
        <p:spPr>
          <a:xfrm>
            <a:off x="453628" y="1260900"/>
            <a:ext cx="8243100" cy="2408400"/>
          </a:xfrm>
        </p:spPr>
        <p:txBody>
          <a:bodyPr>
            <a:normAutofit/>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
        <p:nvSpPr>
          <p:cNvPr id="9" name="文本占位符 8"/>
          <p:cNvSpPr>
            <a:spLocks noGrp="1"/>
          </p:cNvSpPr>
          <p:nvPr userDrawn="1">
            <p:ph type="body" sz="quarter" idx="14"/>
            <p:custDataLst>
              <p:tags r:id="rId7"/>
            </p:custDataLst>
          </p:nvPr>
        </p:nvSpPr>
        <p:spPr>
          <a:xfrm>
            <a:off x="445500" y="3885300"/>
            <a:ext cx="8251200" cy="758700"/>
          </a:xfrm>
        </p:spPr>
        <p:txBody>
          <a:bodyPr>
            <a:normAutofit/>
          </a:bodyPr>
          <a:lstStyle>
            <a:lvl1pPr marL="0" indent="0">
              <a:lnSpc>
                <a:spcPct val="130000"/>
              </a:lnSpc>
              <a:spcBef>
                <a:spcPct val="0"/>
              </a:spcBef>
              <a:spcAft>
                <a:spcPts val="750"/>
              </a:spcAft>
              <a:buNone/>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a:t>单击此处编辑母版文本样式</a:t>
            </a: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1"/>
            </p:custDataLst>
          </p:nvPr>
        </p:nvSpPr>
        <p:spPr>
          <a:xfrm>
            <a:off x="0" y="1"/>
            <a:ext cx="9144000" cy="68580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68580" tIns="34290" rIns="68580" bIns="34290"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2"/>
            </p:custDataLst>
          </p:nvPr>
        </p:nvSpPr>
        <p:spPr>
          <a:xfrm>
            <a:off x="434700" y="178200"/>
            <a:ext cx="8278200" cy="331473"/>
          </a:xfrm>
        </p:spPr>
        <p:txBody>
          <a:bodyPr>
            <a:normAutofit/>
          </a:bodyPr>
          <a:lstStyle>
            <a:lvl1pPr>
              <a:lnSpc>
                <a:spcPct val="100000"/>
              </a:lnSpc>
              <a:defRPr sz="1800" b="1"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7" name="内容占位符 6"/>
          <p:cNvSpPr>
            <a:spLocks noGrp="1"/>
          </p:cNvSpPr>
          <p:nvPr>
            <p:ph sz="quarter" idx="13"/>
            <p:custDataLst>
              <p:tags r:id="rId3"/>
            </p:custDataLst>
          </p:nvPr>
        </p:nvSpPr>
        <p:spPr>
          <a:xfrm>
            <a:off x="434700" y="1247400"/>
            <a:ext cx="4006800" cy="2170800"/>
          </a:xfrm>
        </p:spPr>
        <p:txBody>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
        <p:nvSpPr>
          <p:cNvPr id="3" name="日期占位符 2"/>
          <p:cNvSpPr>
            <a:spLocks noGrp="1"/>
          </p:cNvSpPr>
          <p:nvPr>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4" name="页脚占位符 3"/>
          <p:cNvSpPr>
            <a:spLocks noGrp="1"/>
          </p:cNvSpPr>
          <p:nvPr>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9" name="内容占位符 8"/>
          <p:cNvSpPr>
            <a:spLocks noGrp="1"/>
          </p:cNvSpPr>
          <p:nvPr>
            <p:ph sz="quarter" idx="14"/>
            <p:custDataLst>
              <p:tags r:id="rId7"/>
            </p:custDataLst>
          </p:nvPr>
        </p:nvSpPr>
        <p:spPr>
          <a:xfrm>
            <a:off x="4681800" y="1247400"/>
            <a:ext cx="4025700" cy="2170800"/>
          </a:xfrm>
        </p:spPr>
        <p:txBody>
          <a:bodyPr>
            <a:normAutofit/>
          </a:bodyPr>
          <a:lstStyle>
            <a:lvl1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vl2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2pPr>
            <a:lvl3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3pPr>
            <a:lvl4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4pPr>
            <a:lvl5pPr>
              <a:lnSpc>
                <a:spcPct val="130000"/>
              </a:lnSpc>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
        <p:nvSpPr>
          <p:cNvPr id="11" name="文本占位符 10"/>
          <p:cNvSpPr>
            <a:spLocks noGrp="1"/>
          </p:cNvSpPr>
          <p:nvPr>
            <p:ph type="body" sz="quarter" idx="15"/>
            <p:custDataLst>
              <p:tags r:id="rId8"/>
            </p:custDataLst>
          </p:nvPr>
        </p:nvSpPr>
        <p:spPr>
          <a:xfrm>
            <a:off x="429300" y="3612600"/>
            <a:ext cx="4006800" cy="585900"/>
          </a:xfrm>
        </p:spPr>
        <p:txBody>
          <a:bodyPr>
            <a:normAutofit/>
          </a:bodyPr>
          <a:lstStyle>
            <a:lvl1pPr>
              <a:lnSpc>
                <a:spcPct val="130000"/>
              </a:lnSpc>
              <a:spcBef>
                <a:spcPct val="0"/>
              </a:spcBef>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a:t>单击此处编辑母版文本样式</a:t>
            </a:r>
          </a:p>
        </p:txBody>
      </p:sp>
      <p:sp>
        <p:nvSpPr>
          <p:cNvPr id="13" name="文本占位符 12"/>
          <p:cNvSpPr>
            <a:spLocks noGrp="1"/>
          </p:cNvSpPr>
          <p:nvPr>
            <p:ph type="body" sz="quarter" idx="16"/>
            <p:custDataLst>
              <p:tags r:id="rId9"/>
            </p:custDataLst>
          </p:nvPr>
        </p:nvSpPr>
        <p:spPr>
          <a:xfrm>
            <a:off x="4689900" y="3609900"/>
            <a:ext cx="4025700" cy="585900"/>
          </a:xfrm>
        </p:spPr>
        <p:txBody>
          <a:bodyPr>
            <a:normAutofit/>
          </a:bodyPr>
          <a:lstStyle>
            <a:lvl1pPr>
              <a:lnSpc>
                <a:spcPct val="130000"/>
              </a:lnSpc>
              <a:spcBef>
                <a:spcPct val="0"/>
              </a:spcBef>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a:t>单击此处编辑母版文本样式</a:t>
            </a: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719418"/>
            <a:ext cx="9144000" cy="370466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2"/>
            </p:custDataLst>
          </p:nvPr>
        </p:nvSpPr>
        <p:spPr>
          <a:xfrm>
            <a:off x="1142100" y="1004400"/>
            <a:ext cx="6858000" cy="1790100"/>
          </a:xfrm>
        </p:spPr>
        <p:txBody>
          <a:bodyPr anchor="b">
            <a:normAutofit/>
          </a:bodyPr>
          <a:lstStyle>
            <a:lvl1pPr algn="ctr">
              <a:defRPr sz="4500" b="1" strike="noStrike" spc="15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单击此处编辑标题</a:t>
            </a:r>
          </a:p>
        </p:txBody>
      </p:sp>
      <p:sp>
        <p:nvSpPr>
          <p:cNvPr id="3" name="日期占位符 2"/>
          <p:cNvSpPr>
            <a:spLocks noGrp="1"/>
          </p:cNvSpPr>
          <p:nvPr userDrawn="1">
            <p:ph type="dt" sz="half" idx="10"/>
            <p:custDataLst>
              <p:tags r:id="rId3"/>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2022/4/13</a:t>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a:solidFill>
                  <a:schemeClr val="tx1">
                    <a:lumMod val="85000"/>
                    <a:lumOff val="15000"/>
                  </a:schemeClr>
                </a:solidFill>
              </a:defRPr>
            </a:lvl1pPr>
          </a:lstStyle>
          <a:p>
            <a:endParaRPr lang="zh-CN" altLang="en-US"/>
          </a:p>
        </p:txBody>
      </p:sp>
      <p:sp>
        <p:nvSpPr>
          <p:cNvPr id="5" name="灯片编号占位符 4"/>
          <p:cNvSpPr>
            <a:spLocks noGrp="1"/>
          </p:cNvSpPr>
          <p:nvPr userDrawn="1">
            <p:ph type="sldNum" sz="quarter" idx="12"/>
            <p:custDataLst>
              <p:tags r:id="rId5"/>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
        <p:nvSpPr>
          <p:cNvPr id="7" name="文本占位符 6"/>
          <p:cNvSpPr>
            <a:spLocks noGrp="1"/>
          </p:cNvSpPr>
          <p:nvPr userDrawn="1">
            <p:ph type="body" sz="quarter" idx="13"/>
            <p:custDataLst>
              <p:tags r:id="rId6"/>
            </p:custDataLst>
          </p:nvPr>
        </p:nvSpPr>
        <p:spPr>
          <a:xfrm>
            <a:off x="1141810" y="2851380"/>
            <a:ext cx="6858000" cy="1242000"/>
          </a:xfrm>
        </p:spPr>
        <p:txBody>
          <a:bodyPr>
            <a:normAutofit/>
          </a:bodyPr>
          <a:lstStyle>
            <a:lvl1pPr algn="ctr">
              <a:lnSpc>
                <a:spcPct val="130000"/>
              </a:lnSpc>
              <a:spcBef>
                <a:spcPct val="0"/>
              </a:spcBef>
              <a:spcAft>
                <a:spcPts val="750"/>
              </a:spcAft>
              <a:defRPr sz="1200" spc="113"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a:t>单击此处编辑母版文本样式</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300"/>
            <a:ext cx="5826600" cy="575100"/>
          </a:xfrm>
        </p:spPr>
        <p:txBody>
          <a:bodyPr lIns="67500" tIns="35100" rIns="67500" bIns="35100" anchor="b" anchorCtr="0">
            <a:normAutofit/>
          </a:bodyPr>
          <a:lstStyle>
            <a:lvl1pPr>
              <a:defRPr sz="3300" b="1" i="0" u="none" strike="noStrike" kern="1200" cap="none" spc="225"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493100" y="3461400"/>
            <a:ext cx="5826600" cy="650700"/>
          </a:xfrm>
        </p:spPr>
        <p:txBody>
          <a:bodyPr lIns="67500" tIns="35100" rIns="67500" bIns="35100">
            <a:normAutofit/>
          </a:bodyPr>
          <a:lstStyle>
            <a:lvl1pPr marL="0" indent="0" eaLnBrk="1" fontAlgn="auto" latinLnBrk="0" hangingPunct="1">
              <a:lnSpc>
                <a:spcPct val="130000"/>
              </a:lnSpc>
              <a:buNone/>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456300" y="1125900"/>
            <a:ext cx="3882600" cy="35613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808700" y="1125900"/>
            <a:ext cx="3882600" cy="3561300"/>
          </a:xfrm>
        </p:spPr>
        <p:txBody>
          <a:bodyPr lIns="67500" tIns="35100" rIns="67500" bIns="35100">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685800" eaLnBrk="1" fontAlgn="auto" latinLnBrk="0" hangingPunct="1">
              <a:lnSpc>
                <a:spcPct val="120000"/>
              </a:lnSpc>
              <a:buFont typeface="Arial" panose="020B0604020202020204" pitchFamily="34" charset="0"/>
              <a:buChar char="●"/>
              <a:tabLst>
                <a:tab pos="1207294"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1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10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2022/4/13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1900"/>
            <a:ext cx="4006800" cy="286200"/>
          </a:xfrm>
        </p:spPr>
        <p:txBody>
          <a:bodyPr lIns="76200" tIns="28575" rIns="57150" bIns="28575" anchor="t" anchorCtr="0">
            <a:normAutofit/>
          </a:bodyPr>
          <a:lstStyle>
            <a:lvl1pPr marL="0" indent="0" eaLnBrk="1" fontAlgn="auto" latinLnBrk="0" hangingPunct="1">
              <a:lnSpc>
                <a:spcPct val="100000"/>
              </a:lnSpc>
              <a:spcAft>
                <a:spcPct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456300"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4676813" y="1066297"/>
            <a:ext cx="4006800" cy="286200"/>
          </a:xfrm>
        </p:spPr>
        <p:txBody>
          <a:bodyPr vert="horz" lIns="76200" tIns="28575" rIns="57150" bIns="28575" rtlCol="0" anchor="t" anchorCtr="0">
            <a:normAutofit/>
          </a:bodyPr>
          <a:lstStyle>
            <a:lvl1pPr marL="0" marR="0" lvl="0" indent="0" algn="l" defTabSz="685800" rtl="0" eaLnBrk="1" fontAlgn="auto" latinLnBrk="0" hangingPunct="1">
              <a:lnSpc>
                <a:spcPct val="100000"/>
              </a:lnSpc>
              <a:spcBef>
                <a:spcPct val="0"/>
              </a:spcBef>
              <a:spcAft>
                <a:spcPct val="0"/>
              </a:spcAft>
              <a:buFont typeface="Arial" panose="020B0604020202020204" pitchFamily="34" charset="0"/>
              <a:buNone/>
              <a:defRPr kumimoji="0" lang="zh-CN" altLang="en-US" sz="1500" b="1"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2022/4/13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2022/4/13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2022/4/13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ct val="0"/>
              </a:spcBef>
              <a:spcAft>
                <a:spcPts val="750"/>
              </a:spcAft>
              <a:buFont typeface="Arial" panose="020B0604020202020204" pitchFamily="34" charset="0"/>
              <a:buNone/>
              <a:defRPr kumimoji="0" lang="zh-CN" altLang="en-US" sz="12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ct val="0"/>
              </a:spcBef>
              <a:spcAft>
                <a:spcPts val="750"/>
              </a:spcAft>
              <a:buFont typeface="Arial" panose="020B0604020202020204" pitchFamily="34" charset="0"/>
              <a:buChar char="•"/>
              <a:tabLst>
                <a:tab pos="1207294" algn="l"/>
              </a:tabLst>
              <a:defRPr kumimoji="0" lang="zh-CN" altLang="en-US" sz="1200" b="0" i="0" u="none" strike="noStrike" kern="1200" cap="none" spc="113" normalizeH="0" baseline="0" noProof="1">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ct val="0"/>
              </a:spcBef>
              <a:spcAft>
                <a:spcPts val="4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685800" eaLnBrk="1" fontAlgn="auto" latinLnBrk="0" hangingPunct="1">
              <a:buFont typeface="Arial" panose="020B0604020202020204" pitchFamily="34" charset="0"/>
              <a:buNone/>
              <a:tabLst>
                <a:tab pos="1207294"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2022/4/13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00"/>
            <a:ext cx="783000" cy="3771900"/>
          </a:xfrm>
        </p:spPr>
        <p:txBody>
          <a:bodyPr vert="eaVert" lIns="67500" tIns="35100" rIns="67500" bIns="35100" rtlCol="0" anchor="ctr" anchorCtr="0">
            <a:normAutofit/>
          </a:bodyPr>
          <a:lstStyle>
            <a:lvl1pPr marL="0" marR="0" lvl="0" algn="l" defTabSz="685800" rtl="0" eaLnBrk="1" fontAlgn="auto" latinLnBrk="0" hangingPunct="1">
              <a:lnSpc>
                <a:spcPct val="100000"/>
              </a:lnSpc>
              <a:spcAft>
                <a:spcPct val="0"/>
              </a:spcAft>
              <a:buNone/>
              <a:defRPr kumimoji="0" lang="zh-CN" altLang="en-US" sz="21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685800" y="685800"/>
            <a:ext cx="6876900" cy="3771900"/>
          </a:xfrm>
        </p:spPr>
        <p:txBody>
          <a:bodyPr vert="eaVert" lIns="35100" tIns="35100" rIns="35100" bIns="351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294"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ags" Target="../tags/tag6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69.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64.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68.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ags" Target="../tags/tag67.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00"/>
            <a:ext cx="8226900" cy="529200"/>
          </a:xfrm>
          <a:prstGeom prst="rect">
            <a:avLst/>
          </a:prstGeom>
        </p:spPr>
        <p:txBody>
          <a:bodyPr vert="horz" lIns="67628" tIns="35243" rIns="67628" bIns="35243"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456300" y="1117800"/>
            <a:ext cx="8226900" cy="3569400"/>
          </a:xfrm>
          <a:prstGeom prst="rect">
            <a:avLst/>
          </a:prstGeom>
        </p:spPr>
        <p:txBody>
          <a:bodyPr vert="horz" lIns="67500" tIns="35100" rIns="67500" bIns="351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459000" y="4735800"/>
            <a:ext cx="2025000" cy="237600"/>
          </a:xfrm>
          <a:prstGeom prst="rect">
            <a:avLst/>
          </a:prstGeom>
        </p:spPr>
        <p:txBody>
          <a:bodyPr vert="horz" lIns="68580" tIns="34290" rIns="68580" bIns="34290" rtlCol="0" anchor="ctr">
            <a:normAutofit/>
          </a:bodyPr>
          <a:lstStyle>
            <a:lvl1pPr algn="l">
              <a:defRPr sz="8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17"/>
            </p:custDataLst>
          </p:nvPr>
        </p:nvSpPr>
        <p:spPr>
          <a:xfrm>
            <a:off x="3087000" y="4735800"/>
            <a:ext cx="2970000" cy="237600"/>
          </a:xfrm>
          <a:prstGeom prst="rect">
            <a:avLst/>
          </a:prstGeom>
        </p:spPr>
        <p:txBody>
          <a:bodyPr vert="horz" lIns="68580" tIns="34290" rIns="68580" bIns="34290" rtlCol="0" anchor="ctr">
            <a:normAutofit/>
          </a:bodyPr>
          <a:lstStyle>
            <a:lvl1pPr algn="ctr">
              <a:defRPr sz="8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6658200" y="4735800"/>
            <a:ext cx="2025000" cy="237600"/>
          </a:xfrm>
          <a:prstGeom prst="rect">
            <a:avLst/>
          </a:prstGeom>
        </p:spPr>
        <p:txBody>
          <a:bodyPr vert="horz" lIns="68580" tIns="34290" rIns="68580" bIns="34290" rtlCol="0" anchor="ctr">
            <a:normAutofit/>
          </a:bodyPr>
          <a:lstStyle>
            <a:lvl1pPr algn="r">
              <a:defRPr sz="8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685800" rtl="0" eaLnBrk="1" fontAlgn="auto" latinLnBrk="0" hangingPunct="1">
        <a:lnSpc>
          <a:spcPct val="100000"/>
        </a:lnSpc>
        <a:spcBef>
          <a:spcPct val="0"/>
        </a:spcBef>
        <a:buNone/>
        <a:defRPr sz="2700" b="1" u="none" strike="noStrike" kern="1200" cap="none" spc="225"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ct val="0"/>
        </a:spcBef>
        <a:spcAft>
          <a:spcPts val="750"/>
        </a:spcAft>
        <a:buFont typeface="Arial" panose="020B0604020202020204" pitchFamily="34" charset="0"/>
        <a:buChar char="●"/>
        <a:defRPr sz="14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294"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ct val="0"/>
        </a:spcBef>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ct val="0"/>
        </a:spcBef>
        <a:spcAft>
          <a:spcPts val="225"/>
        </a:spcAft>
        <a:buFont typeface="Wingdings" panose="05000000000000000000"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ct val="0"/>
        </a:spcBef>
        <a:spcAft>
          <a:spcPts val="225"/>
        </a:spcAft>
        <a:buFont typeface="Arial" panose="020B0604020202020204" pitchFamily="34"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460058" y="458629"/>
            <a:ext cx="8223885" cy="485775"/>
          </a:xfrm>
          <a:prstGeom prst="rect">
            <a:avLst/>
          </a:prstGeom>
        </p:spPr>
        <p:txBody>
          <a:bodyPr vert="horz" lIns="76200" tIns="28575" rIns="57150" bIns="28575" rtlCol="0" anchor="ctr" anchorCtr="0">
            <a:noAutofit/>
          </a:bodyPr>
          <a:lstStyle/>
          <a:p>
            <a:r>
              <a:rPr lang="zh-CN" altLang="en-US"/>
              <a:t>单击此处编辑母版标题样式</a:t>
            </a:r>
          </a:p>
        </p:txBody>
      </p:sp>
      <p:sp>
        <p:nvSpPr>
          <p:cNvPr id="3" name="文本占位符 2"/>
          <p:cNvSpPr>
            <a:spLocks noGrp="1"/>
          </p:cNvSpPr>
          <p:nvPr>
            <p:ph type="body" idx="1"/>
            <p:custDataLst>
              <p:tags r:id="rId21"/>
            </p:custDataLst>
          </p:nvPr>
        </p:nvSpPr>
        <p:spPr>
          <a:xfrm>
            <a:off x="459582" y="1136809"/>
            <a:ext cx="8224361" cy="3551396"/>
          </a:xfrm>
          <a:prstGeom prst="rect">
            <a:avLst/>
          </a:prstGeom>
        </p:spPr>
        <p:txBody>
          <a:bodyPr vert="horz" lIns="67628" tIns="35243" rIns="67628" bIns="35243"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KSO_TEMPLATE" hidden="1"/>
          <p:cNvSpPr/>
          <p:nvPr userDrawn="1">
            <p:custDataLst>
              <p:tags r:id="rId22"/>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日期占位符 3"/>
          <p:cNvSpPr>
            <a:spLocks noGrp="1"/>
          </p:cNvSpPr>
          <p:nvPr>
            <p:ph type="dt" sz="half" idx="2"/>
            <p:custDataLst>
              <p:tags r:id="rId23"/>
            </p:custDataLst>
          </p:nvPr>
        </p:nvSpPr>
        <p:spPr>
          <a:xfrm>
            <a:off x="460058" y="4735705"/>
            <a:ext cx="2025000" cy="237600"/>
          </a:xfrm>
          <a:prstGeom prst="rect">
            <a:avLst/>
          </a:prstGeom>
        </p:spPr>
        <p:txBody>
          <a:bodyPr vert="horz" lIns="68580" tIns="34290" rIns="68580" bIns="34290" rtlCol="0" anchor="ctr">
            <a:normAutofit/>
          </a:bodyPr>
          <a:lstStyle>
            <a:lvl1pPr algn="l">
              <a:defRPr sz="800">
                <a:solidFill>
                  <a:schemeClr val="tx1">
                    <a:tint val="75000"/>
                  </a:schemeClr>
                </a:solidFill>
              </a:defRPr>
            </a:lvl1pPr>
          </a:lstStyle>
          <a:p>
            <a:fld id="{760FBDFE-C587-4B4C-A407-44438C67B59E}" type="datetimeFigureOut">
              <a:rPr lang="zh-CN" altLang="en-US" smtClean="0"/>
              <a:t>2022/4/13</a:t>
            </a:fld>
            <a:endParaRPr lang="zh-CN" altLang="en-US"/>
          </a:p>
        </p:txBody>
      </p:sp>
      <p:sp>
        <p:nvSpPr>
          <p:cNvPr id="5" name="页脚占位符 4"/>
          <p:cNvSpPr>
            <a:spLocks noGrp="1"/>
          </p:cNvSpPr>
          <p:nvPr>
            <p:ph type="ftr" sz="quarter" idx="3"/>
            <p:custDataLst>
              <p:tags r:id="rId24"/>
            </p:custDataLst>
          </p:nvPr>
        </p:nvSpPr>
        <p:spPr>
          <a:xfrm>
            <a:off x="3087000" y="4735705"/>
            <a:ext cx="2970000" cy="237600"/>
          </a:xfrm>
          <a:prstGeom prst="rect">
            <a:avLst/>
          </a:prstGeom>
        </p:spPr>
        <p:txBody>
          <a:bodyPr vert="horz" lIns="68580" tIns="34290" rIns="68580" bIns="34290" rtlCol="0" anchor="ctr">
            <a:normAutofit/>
          </a:bodyPr>
          <a:lstStyle>
            <a:lvl1pPr algn="ctr">
              <a:defRPr sz="8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25"/>
            </p:custDataLst>
          </p:nvPr>
        </p:nvSpPr>
        <p:spPr>
          <a:xfrm>
            <a:off x="6658943" y="4735705"/>
            <a:ext cx="2025000" cy="237600"/>
          </a:xfrm>
          <a:prstGeom prst="rect">
            <a:avLst/>
          </a:prstGeom>
        </p:spPr>
        <p:txBody>
          <a:bodyPr vert="horz" lIns="68580" tIns="34290" rIns="68580" bIns="34290" rtlCol="0" anchor="ctr">
            <a:normAutofit/>
          </a:bodyPr>
          <a:lstStyle>
            <a:lvl1pPr algn="r">
              <a:defRPr sz="800">
                <a:solidFill>
                  <a:schemeClr val="tx1">
                    <a:tint val="75000"/>
                  </a:schemeClr>
                </a:solidFill>
              </a:defRPr>
            </a:lvl1pPr>
          </a:lstStyle>
          <a:p>
            <a:fld id="{49AE70B2-8BF9-45C0-BB95-33D1B9D3A8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ransition/>
  <p:txStyles>
    <p:titleStyle>
      <a:lvl1pPr algn="l" defTabSz="685800" rtl="0" eaLnBrk="1" fontAlgn="auto" latinLnBrk="0" hangingPunct="1">
        <a:lnSpc>
          <a:spcPct val="100000"/>
        </a:lnSpc>
        <a:spcBef>
          <a:spcPct val="0"/>
        </a:spcBef>
        <a:buNone/>
        <a:defRPr sz="2700" b="1" u="none" strike="noStrike" kern="1200" cap="none" spc="150" normalizeH="0">
          <a:solidFill>
            <a:schemeClr val="tx1">
              <a:lumMod val="85000"/>
              <a:lumOff val="15000"/>
            </a:schemeClr>
          </a:solidFill>
          <a:uFillTx/>
          <a:latin typeface="+mj-lt"/>
          <a:ea typeface="+mj-ea"/>
          <a:cs typeface="+mj-cs"/>
        </a:defRPr>
      </a:lvl1pPr>
    </p:titleStyle>
    <p:bodyStyle>
      <a:lvl1pPr marL="171450" indent="-171450" algn="l" defTabSz="685800" rtl="0" eaLnBrk="1" fontAlgn="auto" latinLnBrk="0" hangingPunct="1">
        <a:lnSpc>
          <a:spcPct val="150000"/>
        </a:lnSpc>
        <a:spcBef>
          <a:spcPct val="0"/>
        </a:spcBef>
        <a:spcAft>
          <a:spcPts val="75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mn-lt"/>
          <a:ea typeface="+mn-ea"/>
          <a:cs typeface="+mn-cs"/>
        </a:defRPr>
      </a:lvl1pPr>
      <a:lvl2pPr marL="514350" indent="-171450" algn="l" defTabSz="685800" rtl="0" eaLnBrk="1" fontAlgn="auto" latinLnBrk="0" hangingPunct="1">
        <a:lnSpc>
          <a:spcPct val="150000"/>
        </a:lnSpc>
        <a:spcBef>
          <a:spcPct val="0"/>
        </a:spcBef>
        <a:spcAft>
          <a:spcPts val="750"/>
        </a:spcAft>
        <a:buFont typeface="Arial" panose="020B0604020202020204" pitchFamily="34" charset="0"/>
        <a:buChar char="•"/>
        <a:tabLst>
          <a:tab pos="1207294" algn="l"/>
        </a:tabLst>
        <a:defRPr sz="1200" u="none" strike="noStrike" kern="1200" cap="none" spc="0" normalizeH="0" baseline="0">
          <a:solidFill>
            <a:schemeClr val="tx1">
              <a:lumMod val="65000"/>
              <a:lumOff val="35000"/>
            </a:schemeClr>
          </a:solidFill>
          <a:uFillTx/>
          <a:latin typeface="+mn-lt"/>
          <a:ea typeface="+mn-ea"/>
          <a:cs typeface="+mn-cs"/>
        </a:defRPr>
      </a:lvl2pPr>
      <a:lvl3pPr marL="857250" indent="-171450" algn="l" defTabSz="685800" rtl="0" eaLnBrk="1" fontAlgn="auto" latinLnBrk="0" hangingPunct="1">
        <a:lnSpc>
          <a:spcPct val="150000"/>
        </a:lnSpc>
        <a:spcBef>
          <a:spcPct val="0"/>
        </a:spcBef>
        <a:spcAft>
          <a:spcPts val="75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mn-lt"/>
          <a:ea typeface="+mn-ea"/>
          <a:cs typeface="+mn-cs"/>
        </a:defRPr>
      </a:lvl3pPr>
      <a:lvl4pPr marL="1200150" indent="-171450" algn="l" defTabSz="685800" rtl="0" eaLnBrk="1" fontAlgn="auto" latinLnBrk="0" hangingPunct="1">
        <a:lnSpc>
          <a:spcPct val="150000"/>
        </a:lnSpc>
        <a:spcBef>
          <a:spcPct val="0"/>
        </a:spcBef>
        <a:spcAft>
          <a:spcPts val="75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mn-lt"/>
          <a:ea typeface="+mn-ea"/>
          <a:cs typeface="+mn-cs"/>
        </a:defRPr>
      </a:lvl4pPr>
      <a:lvl5pPr marL="1543050" indent="-171450" algn="l" defTabSz="685800" rtl="0" eaLnBrk="1" fontAlgn="auto" latinLnBrk="0" hangingPunct="1">
        <a:lnSpc>
          <a:spcPct val="150000"/>
        </a:lnSpc>
        <a:spcBef>
          <a:spcPct val="0"/>
        </a:spcBef>
        <a:spcAft>
          <a:spcPts val="750"/>
        </a:spcAft>
        <a:buFont typeface="Arial" panose="020B0604020202020204" pitchFamily="34" charset="0"/>
        <a:buChar char="•"/>
        <a:defRPr sz="1200" u="none" strike="noStrike" kern="1200" cap="none" spc="0" normalizeH="0" baseline="0">
          <a:solidFill>
            <a:schemeClr val="tx1">
              <a:lumMod val="65000"/>
              <a:lumOff val="35000"/>
            </a:schemeClr>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72.xml"/><Relationship Id="rId7" Type="http://schemas.openxmlformats.org/officeDocument/2006/relationships/slideLayout" Target="../slideLayouts/slideLayout18.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216.xml"/><Relationship Id="rId7" Type="http://schemas.openxmlformats.org/officeDocument/2006/relationships/slideLayout" Target="../slideLayouts/slideLayout18.xml"/><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222.xml"/><Relationship Id="rId7" Type="http://schemas.openxmlformats.org/officeDocument/2006/relationships/slideLayout" Target="../slideLayouts/slideLayout18.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5" Type="http://schemas.openxmlformats.org/officeDocument/2006/relationships/tags" Target="../tags/tag224.xml"/><Relationship Id="rId4" Type="http://schemas.openxmlformats.org/officeDocument/2006/relationships/tags" Target="../tags/tag223.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228.xml"/><Relationship Id="rId7" Type="http://schemas.openxmlformats.org/officeDocument/2006/relationships/slideLayout" Target="../slideLayouts/slideLayout18.xml"/><Relationship Id="rId2" Type="http://schemas.openxmlformats.org/officeDocument/2006/relationships/tags" Target="../tags/tag227.xml"/><Relationship Id="rId1" Type="http://schemas.openxmlformats.org/officeDocument/2006/relationships/tags" Target="../tags/tag226.xml"/><Relationship Id="rId6" Type="http://schemas.openxmlformats.org/officeDocument/2006/relationships/tags" Target="../tags/tag231.xml"/><Relationship Id="rId5" Type="http://schemas.openxmlformats.org/officeDocument/2006/relationships/tags" Target="../tags/tag230.xml"/><Relationship Id="rId4" Type="http://schemas.openxmlformats.org/officeDocument/2006/relationships/tags" Target="../tags/tag229.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234.xml"/><Relationship Id="rId7" Type="http://schemas.openxmlformats.org/officeDocument/2006/relationships/slideLayout" Target="../slideLayouts/slideLayout18.xml"/><Relationship Id="rId2" Type="http://schemas.openxmlformats.org/officeDocument/2006/relationships/tags" Target="../tags/tag233.xml"/><Relationship Id="rId1" Type="http://schemas.openxmlformats.org/officeDocument/2006/relationships/tags" Target="../tags/tag232.x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s>
</file>

<file path=ppt/slides/_rels/slide14.xml.rels><?xml version="1.0" encoding="UTF-8" standalone="yes"?>
<Relationships xmlns="http://schemas.openxmlformats.org/package/2006/relationships"><Relationship Id="rId3" Type="http://schemas.openxmlformats.org/officeDocument/2006/relationships/tags" Target="../tags/tag240.xml"/><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image" Target="../media/image1.jpeg"/><Relationship Id="rId5" Type="http://schemas.openxmlformats.org/officeDocument/2006/relationships/notesSlide" Target="../notesSlides/notesSlide13.xml"/><Relationship Id="rId4"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tags" Target="../tags/tag243.xml"/><Relationship Id="rId2" Type="http://schemas.openxmlformats.org/officeDocument/2006/relationships/tags" Target="../tags/tag242.xml"/><Relationship Id="rId1" Type="http://schemas.openxmlformats.org/officeDocument/2006/relationships/tags" Target="../tags/tag241.xml"/><Relationship Id="rId5" Type="http://schemas.openxmlformats.org/officeDocument/2006/relationships/notesSlide" Target="../notesSlides/notesSlide14.xml"/><Relationship Id="rId4"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246.xml"/><Relationship Id="rId7" Type="http://schemas.openxmlformats.org/officeDocument/2006/relationships/slideLayout" Target="../slideLayouts/slideLayout18.xml"/><Relationship Id="rId2" Type="http://schemas.openxmlformats.org/officeDocument/2006/relationships/tags" Target="../tags/tag245.xml"/><Relationship Id="rId1" Type="http://schemas.openxmlformats.org/officeDocument/2006/relationships/tags" Target="../tags/tag244.xml"/><Relationship Id="rId6" Type="http://schemas.openxmlformats.org/officeDocument/2006/relationships/tags" Target="../tags/tag249.xml"/><Relationship Id="rId5" Type="http://schemas.openxmlformats.org/officeDocument/2006/relationships/tags" Target="../tags/tag248.xml"/><Relationship Id="rId4" Type="http://schemas.openxmlformats.org/officeDocument/2006/relationships/tags" Target="../tags/tag247.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252.xml"/><Relationship Id="rId7" Type="http://schemas.openxmlformats.org/officeDocument/2006/relationships/slideLayout" Target="../slideLayouts/slideLayout18.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5" Type="http://schemas.openxmlformats.org/officeDocument/2006/relationships/tags" Target="../tags/tag254.xml"/><Relationship Id="rId4" Type="http://schemas.openxmlformats.org/officeDocument/2006/relationships/tags" Target="../tags/tag253.xml"/></Relationships>
</file>

<file path=ppt/slides/_rels/slide18.xml.rels><?xml version="1.0" encoding="UTF-8" standalone="yes"?>
<Relationships xmlns="http://schemas.openxmlformats.org/package/2006/relationships"><Relationship Id="rId3" Type="http://schemas.openxmlformats.org/officeDocument/2006/relationships/tags" Target="../tags/tag258.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image" Target="../media/image2.jpeg"/><Relationship Id="rId5" Type="http://schemas.openxmlformats.org/officeDocument/2006/relationships/notesSlide" Target="../notesSlides/notesSlide17.xml"/><Relationship Id="rId4"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261.xml"/><Relationship Id="rId7" Type="http://schemas.openxmlformats.org/officeDocument/2006/relationships/slideLayout" Target="../slideLayouts/slideLayout18.xml"/><Relationship Id="rId2" Type="http://schemas.openxmlformats.org/officeDocument/2006/relationships/tags" Target="../tags/tag260.xml"/><Relationship Id="rId1" Type="http://schemas.openxmlformats.org/officeDocument/2006/relationships/tags" Target="../tags/tag259.xml"/><Relationship Id="rId6" Type="http://schemas.openxmlformats.org/officeDocument/2006/relationships/tags" Target="../tags/tag264.xml"/><Relationship Id="rId5" Type="http://schemas.openxmlformats.org/officeDocument/2006/relationships/tags" Target="../tags/tag263.xml"/><Relationship Id="rId4" Type="http://schemas.openxmlformats.org/officeDocument/2006/relationships/tags" Target="../tags/tag262.xml"/></Relationships>
</file>

<file path=ppt/slides/_rels/slide2.xml.rels><?xml version="1.0" encoding="UTF-8" standalone="yes"?>
<Relationships xmlns="http://schemas.openxmlformats.org/package/2006/relationships"><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 Id="rId5" Type="http://schemas.openxmlformats.org/officeDocument/2006/relationships/notesSlide" Target="../notesSlides/notesSlide2.xml"/><Relationship Id="rId4"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tags" Target="../tags/tag267.xml"/><Relationship Id="rId2" Type="http://schemas.openxmlformats.org/officeDocument/2006/relationships/tags" Target="../tags/tag266.xml"/><Relationship Id="rId1" Type="http://schemas.openxmlformats.org/officeDocument/2006/relationships/tags" Target="../tags/tag265.xml"/><Relationship Id="rId5" Type="http://schemas.openxmlformats.org/officeDocument/2006/relationships/notesSlide" Target="../notesSlides/notesSlide19.xml"/><Relationship Id="rId4"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270.xml"/><Relationship Id="rId7" Type="http://schemas.openxmlformats.org/officeDocument/2006/relationships/slideLayout" Target="../slideLayouts/slideLayout18.xml"/><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tags" Target="../tags/tag273.xml"/><Relationship Id="rId5" Type="http://schemas.openxmlformats.org/officeDocument/2006/relationships/tags" Target="../tags/tag272.xml"/><Relationship Id="rId4" Type="http://schemas.openxmlformats.org/officeDocument/2006/relationships/tags" Target="../tags/tag271.xml"/></Relationships>
</file>

<file path=ppt/slides/_rels/slide22.xml.rels><?xml version="1.0" encoding="UTF-8" standalone="yes"?>
<Relationships xmlns="http://schemas.openxmlformats.org/package/2006/relationships"><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tags" Target="../tags/tag274.xml"/><Relationship Id="rId4"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 Id="rId4"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1.xml"/><Relationship Id="rId3" Type="http://schemas.openxmlformats.org/officeDocument/2006/relationships/tags" Target="../tags/tag282.xml"/><Relationship Id="rId7" Type="http://schemas.openxmlformats.org/officeDocument/2006/relationships/slideLayout" Target="../slideLayouts/slideLayout18.xml"/><Relationship Id="rId2" Type="http://schemas.openxmlformats.org/officeDocument/2006/relationships/tags" Target="../tags/tag281.xml"/><Relationship Id="rId1" Type="http://schemas.openxmlformats.org/officeDocument/2006/relationships/tags" Target="../tags/tag280.xml"/><Relationship Id="rId6" Type="http://schemas.openxmlformats.org/officeDocument/2006/relationships/tags" Target="../tags/tag285.xml"/><Relationship Id="rId5" Type="http://schemas.openxmlformats.org/officeDocument/2006/relationships/tags" Target="../tags/tag284.xml"/><Relationship Id="rId4" Type="http://schemas.openxmlformats.org/officeDocument/2006/relationships/tags" Target="../tags/tag283.xml"/></Relationships>
</file>

<file path=ppt/slides/_rels/slide25.xml.rels><?xml version="1.0" encoding="UTF-8" standalone="yes"?>
<Relationships xmlns="http://schemas.openxmlformats.org/package/2006/relationships"><Relationship Id="rId3" Type="http://schemas.openxmlformats.org/officeDocument/2006/relationships/tags" Target="../tags/tag288.xml"/><Relationship Id="rId2" Type="http://schemas.openxmlformats.org/officeDocument/2006/relationships/tags" Target="../tags/tag287.xml"/><Relationship Id="rId1" Type="http://schemas.openxmlformats.org/officeDocument/2006/relationships/tags" Target="../tags/tag286.xml"/><Relationship Id="rId4"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tags" Target="../tags/tag291.xml"/><Relationship Id="rId2" Type="http://schemas.openxmlformats.org/officeDocument/2006/relationships/tags" Target="../tags/tag290.xml"/><Relationship Id="rId1" Type="http://schemas.openxmlformats.org/officeDocument/2006/relationships/tags" Target="../tags/tag289.xml"/><Relationship Id="rId4"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294.xml"/><Relationship Id="rId7" Type="http://schemas.openxmlformats.org/officeDocument/2006/relationships/slideLayout" Target="../slideLayouts/slideLayout18.xm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tags" Target="../tags/tag297.xml"/><Relationship Id="rId5" Type="http://schemas.openxmlformats.org/officeDocument/2006/relationships/tags" Target="../tags/tag296.xml"/><Relationship Id="rId4" Type="http://schemas.openxmlformats.org/officeDocument/2006/relationships/tags" Target="../tags/tag295.xml"/></Relationships>
</file>

<file path=ppt/slides/_rels/slide28.xml.rels><?xml version="1.0" encoding="UTF-8" standalone="yes"?>
<Relationships xmlns="http://schemas.openxmlformats.org/package/2006/relationships"><Relationship Id="rId3" Type="http://schemas.openxmlformats.org/officeDocument/2006/relationships/tags" Target="../tags/tag300.xml"/><Relationship Id="rId2" Type="http://schemas.openxmlformats.org/officeDocument/2006/relationships/tags" Target="../tags/tag299.xml"/><Relationship Id="rId1" Type="http://schemas.openxmlformats.org/officeDocument/2006/relationships/tags" Target="../tags/tag298.xml"/><Relationship Id="rId4"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tags" Target="../tags/tag303.xml"/><Relationship Id="rId2" Type="http://schemas.openxmlformats.org/officeDocument/2006/relationships/tags" Target="../tags/tag302.xml"/><Relationship Id="rId1" Type="http://schemas.openxmlformats.org/officeDocument/2006/relationships/tags" Target="../tags/tag301.xml"/><Relationship Id="rId4"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5" Type="http://schemas.openxmlformats.org/officeDocument/2006/relationships/notesSlide" Target="../notesSlides/notesSlide3.xml"/><Relationship Id="rId4"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305.xml"/><Relationship Id="rId1" Type="http://schemas.openxmlformats.org/officeDocument/2006/relationships/tags" Target="../tags/tag304.xml"/><Relationship Id="rId5" Type="http://schemas.openxmlformats.org/officeDocument/2006/relationships/image" Target="../media/image3.png"/><Relationship Id="rId4"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84.xml"/><Relationship Id="rId7" Type="http://schemas.openxmlformats.org/officeDocument/2006/relationships/slideLayout" Target="../slideLayouts/slideLayout18.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90.xml"/><Relationship Id="rId7" Type="http://schemas.openxmlformats.org/officeDocument/2006/relationships/slideLayout" Target="../slideLayouts/slideLayout18.xml"/><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tags" Target="../tags/tag193.xml"/><Relationship Id="rId5" Type="http://schemas.openxmlformats.org/officeDocument/2006/relationships/tags" Target="../tags/tag192.xml"/><Relationship Id="rId4" Type="http://schemas.openxmlformats.org/officeDocument/2006/relationships/tags" Target="../tags/tag191.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196.xml"/><Relationship Id="rId7" Type="http://schemas.openxmlformats.org/officeDocument/2006/relationships/slideLayout" Target="../slideLayouts/slideLayout18.xml"/><Relationship Id="rId2" Type="http://schemas.openxmlformats.org/officeDocument/2006/relationships/tags" Target="../tags/tag195.xml"/><Relationship Id="rId1" Type="http://schemas.openxmlformats.org/officeDocument/2006/relationships/tags" Target="../tags/tag194.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tags" Target="../tags/tag197.xml"/></Relationships>
</file>

<file path=ppt/slides/_rels/slide7.xml.rels><?xml version="1.0" encoding="UTF-8" standalone="yes"?>
<Relationships xmlns="http://schemas.openxmlformats.org/package/2006/relationships"><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slideLayout" Target="../slideLayouts/slideLayout18.xml"/><Relationship Id="rId5" Type="http://schemas.openxmlformats.org/officeDocument/2006/relationships/tags" Target="../tags/tag204.xml"/><Relationship Id="rId4" Type="http://schemas.openxmlformats.org/officeDocument/2006/relationships/tags" Target="../tags/tag203.xml"/></Relationships>
</file>

<file path=ppt/slides/_rels/slide8.xml.rels><?xml version="1.0" encoding="UTF-8" standalone="yes"?>
<Relationships xmlns="http://schemas.openxmlformats.org/package/2006/relationships"><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 Id="rId5" Type="http://schemas.openxmlformats.org/officeDocument/2006/relationships/notesSlide" Target="../notesSlides/notesSlide7.xml"/><Relationship Id="rId4"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210.xml"/><Relationship Id="rId7" Type="http://schemas.openxmlformats.org/officeDocument/2006/relationships/slideLayout" Target="../slideLayouts/slideLayout18.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5" Type="http://schemas.openxmlformats.org/officeDocument/2006/relationships/tags" Target="../tags/tag212.xml"/><Relationship Id="rId4" Type="http://schemas.openxmlformats.org/officeDocument/2006/relationships/tags" Target="../tags/tag2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 形状 19"/>
          <p:cNvSpPr/>
          <p:nvPr>
            <p:custDataLst>
              <p:tags r:id="rId2"/>
            </p:custDataLst>
          </p:nvPr>
        </p:nvSpPr>
        <p:spPr>
          <a:xfrm>
            <a:off x="3556727" y="1350686"/>
            <a:ext cx="5587272" cy="3793546"/>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3" name="任意多边形: 形状 12"/>
          <p:cNvSpPr/>
          <p:nvPr>
            <p:custDataLst>
              <p:tags r:id="rId3"/>
            </p:custDataLst>
          </p:nvPr>
        </p:nvSpPr>
        <p:spPr>
          <a:xfrm>
            <a:off x="1" y="2278626"/>
            <a:ext cx="3922615" cy="287649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1" name="椭圆 20"/>
          <p:cNvSpPr/>
          <p:nvPr>
            <p:custDataLst>
              <p:tags r:id="rId4"/>
            </p:custDataLst>
          </p:nvPr>
        </p:nvSpPr>
        <p:spPr>
          <a:xfrm>
            <a:off x="208480" y="179882"/>
            <a:ext cx="289797" cy="289797"/>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2" name="椭圆 21"/>
          <p:cNvSpPr/>
          <p:nvPr>
            <p:custDataLst>
              <p:tags r:id="rId5"/>
            </p:custDataLst>
          </p:nvPr>
        </p:nvSpPr>
        <p:spPr>
          <a:xfrm>
            <a:off x="498755" y="493461"/>
            <a:ext cx="133637" cy="133637"/>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 name="矩形 1"/>
          <p:cNvSpPr/>
          <p:nvPr>
            <p:custDataLst>
              <p:tags r:id="rId6"/>
            </p:custDataLst>
          </p:nvPr>
        </p:nvSpPr>
        <p:spPr>
          <a:xfrm>
            <a:off x="565573" y="1805265"/>
            <a:ext cx="7544309" cy="2041521"/>
          </a:xfrm>
          <a:prstGeom prst="rect">
            <a:avLst/>
          </a:prstGeom>
          <a:noFill/>
        </p:spPr>
        <p:txBody>
          <a:bodyPr wrap="square" lIns="68580" tIns="34290" rIns="68580" bIns="34290" rtlCol="0">
            <a:normAutofit fontScale="82500" lnSpcReduction="10000"/>
          </a:bodyPr>
          <a:lstStyle/>
          <a:p>
            <a:pPr algn="ctr"/>
            <a:r>
              <a:rPr lang="zh-CN" altLang="en-US" sz="3700" dirty="0" smtClean="0">
                <a:latin typeface="Arial" panose="020B0604020202020204" pitchFamily="34" charset="0"/>
                <a:ea typeface="微软雅黑" panose="020B0503020204020204" pitchFamily="34" charset="-122"/>
                <a:sym typeface="+mn-ea"/>
              </a:rPr>
              <a:t>宅基地及地上房屋建设</a:t>
            </a:r>
            <a:r>
              <a:rPr lang="zh-CN" altLang="en-US" sz="3700" dirty="0">
                <a:latin typeface="Arial" panose="020B0604020202020204" pitchFamily="34" charset="0"/>
                <a:ea typeface="微软雅黑" panose="020B0503020204020204" pitchFamily="34" charset="-122"/>
                <a:sym typeface="+mn-ea"/>
              </a:rPr>
              <a:t>审批及不动产登记</a:t>
            </a:r>
            <a:r>
              <a:rPr lang="en-US" altLang="zh-CN" sz="3700" dirty="0">
                <a:latin typeface="Arial" panose="020B0604020202020204" pitchFamily="34" charset="0"/>
                <a:ea typeface="微软雅黑" panose="020B0503020204020204" pitchFamily="34" charset="-122"/>
                <a:sym typeface="+mn-ea"/>
              </a:rPr>
              <a:t/>
            </a:r>
            <a:br>
              <a:rPr lang="en-US" altLang="zh-CN" sz="3700" dirty="0">
                <a:latin typeface="Arial" panose="020B0604020202020204" pitchFamily="34" charset="0"/>
                <a:ea typeface="微软雅黑" panose="020B0503020204020204" pitchFamily="34" charset="-122"/>
                <a:sym typeface="+mn-ea"/>
              </a:rPr>
            </a:br>
            <a:r>
              <a:rPr lang="en-US" altLang="zh-CN" sz="2800" dirty="0">
                <a:latin typeface="Arial" panose="020B0604020202020204" pitchFamily="34" charset="0"/>
                <a:ea typeface="微软雅黑" panose="020B0503020204020204" pitchFamily="34" charset="-122"/>
                <a:sym typeface="+mn-ea"/>
              </a:rPr>
              <a:t>            </a:t>
            </a:r>
            <a:br>
              <a:rPr lang="en-US" altLang="zh-CN" sz="2800" dirty="0">
                <a:latin typeface="Arial" panose="020B0604020202020204" pitchFamily="34" charset="0"/>
                <a:ea typeface="微软雅黑" panose="020B0503020204020204" pitchFamily="34" charset="-122"/>
                <a:sym typeface="+mn-ea"/>
              </a:rPr>
            </a:br>
            <a:r>
              <a:rPr lang="en-US" altLang="zh-CN" sz="2100" dirty="0">
                <a:latin typeface="Arial" panose="020B0604020202020204" pitchFamily="34" charset="0"/>
                <a:ea typeface="微软雅黑" panose="020B0503020204020204" pitchFamily="34" charset="-122"/>
                <a:sym typeface="+mn-ea"/>
              </a:rPr>
              <a:t> </a:t>
            </a:r>
            <a:r>
              <a:rPr lang="en-US" altLang="zh-CN" sz="2100" dirty="0" smtClean="0">
                <a:latin typeface="Arial" panose="020B0604020202020204" pitchFamily="34" charset="0"/>
                <a:ea typeface="微软雅黑" panose="020B0503020204020204" pitchFamily="34" charset="-122"/>
                <a:sym typeface="+mn-ea"/>
              </a:rPr>
              <a:t> </a:t>
            </a:r>
          </a:p>
          <a:p>
            <a:pPr algn="ctr"/>
            <a:endParaRPr lang="en-US" altLang="zh-CN" sz="2100" dirty="0">
              <a:latin typeface="Arial" panose="020B0604020202020204" pitchFamily="34" charset="0"/>
              <a:ea typeface="微软雅黑" panose="020B0503020204020204" pitchFamily="34" charset="-122"/>
              <a:sym typeface="+mn-ea"/>
            </a:endParaRPr>
          </a:p>
          <a:p>
            <a:pPr algn="ctr"/>
            <a:r>
              <a:rPr lang="zh-CN" altLang="en-US" sz="2100" dirty="0" smtClean="0">
                <a:latin typeface="Arial" panose="020B0604020202020204" pitchFamily="34" charset="0"/>
                <a:ea typeface="微软雅黑" panose="020B0503020204020204" pitchFamily="34" charset="-122"/>
                <a:sym typeface="+mn-ea"/>
              </a:rPr>
              <a:t>登记</a:t>
            </a:r>
            <a:r>
              <a:rPr lang="zh-CN" altLang="en-US" sz="2100" dirty="0">
                <a:latin typeface="Arial" panose="020B0604020202020204" pitchFamily="34" charset="0"/>
                <a:ea typeface="微软雅黑" panose="020B0503020204020204" pitchFamily="34" charset="-122"/>
                <a:sym typeface="+mn-ea"/>
              </a:rPr>
              <a:t>复核科   陈小波</a:t>
            </a:r>
            <a:r>
              <a:rPr lang="en-US" altLang="zh-CN" sz="1600" dirty="0">
                <a:latin typeface="Arial" panose="020B0604020202020204" pitchFamily="34" charset="0"/>
                <a:ea typeface="微软雅黑" panose="020B0503020204020204" pitchFamily="34" charset="-122"/>
                <a:sym typeface="+mn-ea"/>
              </a:rPr>
              <a:t/>
            </a:r>
            <a:br>
              <a:rPr lang="en-US" altLang="zh-CN" sz="1600" dirty="0">
                <a:latin typeface="Arial" panose="020B0604020202020204" pitchFamily="34" charset="0"/>
                <a:ea typeface="微软雅黑" panose="020B0503020204020204" pitchFamily="34" charset="-122"/>
                <a:sym typeface="+mn-ea"/>
              </a:rPr>
            </a:br>
            <a:endParaRPr lang="zh-CN" altLang="en-US" sz="2800" b="1" spc="225" dirty="0">
              <a:solidFill>
                <a:schemeClr val="dk1">
                  <a:lumMod val="85000"/>
                  <a:lumOff val="1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6"/>
            <a:ext cx="8139113" cy="3670213"/>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lvl="0"/>
            <a:r>
              <a:rPr lang="zh-CN" altLang="zh-CN" dirty="0"/>
              <a:t>申请人资格正面</a:t>
            </a:r>
            <a:r>
              <a:rPr lang="zh-CN" altLang="zh-CN" dirty="0" smtClean="0"/>
              <a:t>清单</a:t>
            </a:r>
            <a:r>
              <a:rPr lang="zh-CN" altLang="en-US" dirty="0" smtClean="0"/>
              <a:t>：</a:t>
            </a:r>
            <a:endParaRPr lang="en-US" altLang="zh-CN" dirty="0" smtClean="0"/>
          </a:p>
          <a:p>
            <a:r>
              <a:rPr lang="en-US" altLang="zh-CN" dirty="0" smtClean="0"/>
              <a:t>     1</a:t>
            </a:r>
            <a:r>
              <a:rPr lang="zh-CN" altLang="en-US" dirty="0" smtClean="0"/>
              <a:t>、</a:t>
            </a:r>
            <a:r>
              <a:rPr lang="zh-CN" altLang="zh-CN" dirty="0" smtClean="0"/>
              <a:t>家庭</a:t>
            </a:r>
            <a:r>
              <a:rPr lang="zh-CN" altLang="zh-CN" dirty="0"/>
              <a:t>在集体经济组织拥有承包地，长期在集体经济组织生产、生活并实际居住，集体经济组织认定其为集体经济组织成员，户口一直登记在农村集体经济组织的常住人员。</a:t>
            </a:r>
            <a:endParaRPr lang="zh-CN" altLang="zh-CN" sz="2400" dirty="0"/>
          </a:p>
          <a:p>
            <a:r>
              <a:rPr lang="en-US" altLang="zh-CN" dirty="0"/>
              <a:t>    </a:t>
            </a:r>
            <a:r>
              <a:rPr lang="en-US" altLang="zh-CN" dirty="0" smtClean="0"/>
              <a:t> 2</a:t>
            </a:r>
            <a:r>
              <a:rPr lang="zh-CN" altLang="en-US" dirty="0" smtClean="0"/>
              <a:t>、</a:t>
            </a:r>
            <a:r>
              <a:rPr lang="zh-CN" altLang="zh-CN" dirty="0" smtClean="0"/>
              <a:t>因</a:t>
            </a:r>
            <a:r>
              <a:rPr lang="zh-CN" altLang="zh-CN" dirty="0"/>
              <a:t>法定婚姻、法定收养、自然出生、政策性移民将户口登记在农村集体经济组织的人员。</a:t>
            </a:r>
            <a:endParaRPr lang="zh-CN" altLang="zh-CN" sz="2400" dirty="0"/>
          </a:p>
          <a:p>
            <a:r>
              <a:rPr lang="en-US" altLang="zh-CN" dirty="0"/>
              <a:t>    </a:t>
            </a:r>
            <a:r>
              <a:rPr lang="en-US" altLang="zh-CN" dirty="0" smtClean="0"/>
              <a:t> 3</a:t>
            </a:r>
            <a:r>
              <a:rPr lang="zh-CN" altLang="en-US" dirty="0" smtClean="0"/>
              <a:t>、</a:t>
            </a:r>
            <a:r>
              <a:rPr lang="zh-CN" altLang="zh-CN" dirty="0" smtClean="0"/>
              <a:t>因</a:t>
            </a:r>
            <a:r>
              <a:rPr lang="zh-CN" altLang="zh-CN" dirty="0"/>
              <a:t>被大中专院校录取将户口从农村集体经济组织迁入就读学校，且建设住宅申请之日尚未毕业的在校大中专学生（含连续就读的硕士、博士研究生）。</a:t>
            </a:r>
            <a:endParaRPr lang="zh-CN" altLang="zh-CN" sz="2400" dirty="0"/>
          </a:p>
          <a:p>
            <a:r>
              <a:rPr lang="en-US" altLang="zh-CN" dirty="0"/>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zh-CN" sz="2800" b="1" dirty="0"/>
              <a:t>申请宅基地的资格</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227123054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6"/>
            <a:ext cx="8139113" cy="3670213"/>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zh-CN" altLang="zh-CN" sz="1800" b="0" i="0" u="none" strike="noStrike" kern="1200" cap="none" spc="150" normalizeH="0" baseline="0" noProof="0" dirty="0">
                <a:ln>
                  <a:noFill/>
                </a:ln>
                <a:solidFill>
                  <a:prstClr val="black"/>
                </a:solidFill>
                <a:effectLst/>
                <a:uLnTx/>
                <a:uFillTx/>
                <a:latin typeface="Arial"/>
                <a:ea typeface="微软雅黑"/>
                <a:cs typeface="Arial"/>
              </a:rPr>
              <a:t>申请人资格正面</a:t>
            </a:r>
            <a:r>
              <a:rPr kumimoji="0" lang="zh-CN" altLang="zh-CN" sz="1800" b="0" i="0" u="none" strike="noStrike" kern="1200" cap="none" spc="150" normalizeH="0" baseline="0" noProof="0" dirty="0" smtClean="0">
                <a:ln>
                  <a:noFill/>
                </a:ln>
                <a:solidFill>
                  <a:prstClr val="black"/>
                </a:solidFill>
                <a:effectLst/>
                <a:uLnTx/>
                <a:uFillTx/>
                <a:latin typeface="Arial"/>
                <a:ea typeface="微软雅黑"/>
                <a:cs typeface="Arial"/>
              </a:rPr>
              <a:t>清单</a:t>
            </a:r>
            <a:r>
              <a:rPr kumimoji="0" lang="zh-CN" altLang="en-US" sz="1800" b="0" i="0" u="none" strike="noStrike" kern="1200" cap="none" spc="150" normalizeH="0" baseline="0" noProof="0" dirty="0" smtClean="0">
                <a:ln>
                  <a:noFill/>
                </a:ln>
                <a:solidFill>
                  <a:prstClr val="black"/>
                </a:solidFill>
                <a:effectLst/>
                <a:uLnTx/>
                <a:uFillTx/>
                <a:latin typeface="Arial"/>
                <a:ea typeface="微软雅黑"/>
                <a:cs typeface="Arial"/>
              </a:rPr>
              <a:t>：</a:t>
            </a:r>
            <a:endParaRPr kumimoji="0" lang="en-US" altLang="zh-CN" sz="1800" b="0" i="0" u="none" strike="noStrike" kern="1200" cap="none" spc="150" normalizeH="0" baseline="0" noProof="0" dirty="0" smtClean="0">
              <a:ln>
                <a:noFill/>
              </a:ln>
              <a:solidFill>
                <a:prstClr val="black"/>
              </a:solidFill>
              <a:effectLst/>
              <a:uLnTx/>
              <a:uFillTx/>
              <a:latin typeface="Arial"/>
              <a:ea typeface="微软雅黑"/>
              <a:cs typeface="Arial"/>
            </a:endParaRPr>
          </a:p>
          <a:p>
            <a:r>
              <a:rPr kumimoji="0" lang="en-US" altLang="zh-CN" sz="1800" b="0" i="0" u="none" strike="noStrike" kern="1200" cap="none" spc="150" normalizeH="0" baseline="0" noProof="0" dirty="0" smtClean="0">
                <a:ln>
                  <a:noFill/>
                </a:ln>
                <a:solidFill>
                  <a:prstClr val="black"/>
                </a:solidFill>
                <a:effectLst/>
                <a:uLnTx/>
                <a:uFillTx/>
                <a:latin typeface="Arial"/>
                <a:ea typeface="微软雅黑"/>
                <a:cs typeface="Arial"/>
              </a:rPr>
              <a:t>     </a:t>
            </a:r>
            <a:r>
              <a:rPr lang="en-US" altLang="zh-CN" sz="1800" dirty="0" smtClean="0"/>
              <a:t>4</a:t>
            </a:r>
            <a:r>
              <a:rPr lang="zh-CN" altLang="en-US" sz="1800" dirty="0" smtClean="0"/>
              <a:t>、</a:t>
            </a:r>
            <a:r>
              <a:rPr lang="zh-CN" altLang="zh-CN" sz="1800" dirty="0" smtClean="0"/>
              <a:t>因</a:t>
            </a:r>
            <a:r>
              <a:rPr lang="zh-CN" altLang="zh-CN" sz="1800" dirty="0"/>
              <a:t>应征入伍将户口从农村集体经济组织注销，建设住宅申请之日正在服役的义务兵和服现役不满</a:t>
            </a:r>
            <a:r>
              <a:rPr lang="en-US" altLang="zh-CN" sz="1800" dirty="0"/>
              <a:t>12</a:t>
            </a:r>
            <a:r>
              <a:rPr lang="zh-CN" altLang="zh-CN" sz="1800" dirty="0"/>
              <a:t>年且不符合安排工作、退休安置、国家供养安置条件的士官。</a:t>
            </a:r>
          </a:p>
          <a:p>
            <a:r>
              <a:rPr lang="en-US" altLang="zh-CN" sz="1800" dirty="0"/>
              <a:t>    </a:t>
            </a:r>
            <a:r>
              <a:rPr lang="en-US" altLang="zh-CN" sz="1800" dirty="0" smtClean="0"/>
              <a:t> 5</a:t>
            </a:r>
            <a:r>
              <a:rPr lang="zh-CN" altLang="en-US" sz="1800" dirty="0" smtClean="0"/>
              <a:t>、</a:t>
            </a:r>
            <a:r>
              <a:rPr lang="zh-CN" altLang="zh-CN" sz="1800" dirty="0" smtClean="0"/>
              <a:t>因</a:t>
            </a:r>
            <a:r>
              <a:rPr lang="zh-CN" altLang="zh-CN" sz="1800" dirty="0"/>
              <a:t>服刑将户口从农村集体经济组织注销，且建住宅申请之日户口尚未登记的人员。</a:t>
            </a: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kumimoji="0" lang="zh-CN" altLang="zh-CN" sz="2800" b="1" i="0" u="none" strike="noStrike" kern="1200" cap="none" spc="0" normalizeH="0" baseline="0" noProof="0" dirty="0">
                <a:ln>
                  <a:noFill/>
                </a:ln>
                <a:solidFill>
                  <a:prstClr val="black"/>
                </a:solidFill>
                <a:effectLst/>
                <a:uLnTx/>
                <a:uFillTx/>
                <a:latin typeface="Arial"/>
                <a:ea typeface="微软雅黑"/>
                <a:cs typeface="Arial"/>
              </a:rPr>
              <a:t>申请宅基地的资格</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23483239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6"/>
            <a:ext cx="8139113" cy="3670213"/>
          </a:xfrm>
          <a:prstGeom prst="rect">
            <a:avLst/>
          </a:prstGeom>
          <a:noFill/>
        </p:spPr>
        <p:txBody>
          <a:bodyPr wrap="square" lIns="67500" tIns="35100" rIns="67500" bIns="35100" rtlCol="0" anchor="ctr" anchorCtr="0">
            <a:normAutofit fontScale="92500" lnSpcReduction="10000"/>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zh-CN" altLang="zh-CN" sz="2000" b="0" i="0" u="none" strike="noStrike" kern="1200" cap="none" spc="150" normalizeH="0" baseline="0" noProof="0" dirty="0">
                <a:ln>
                  <a:noFill/>
                </a:ln>
                <a:solidFill>
                  <a:prstClr val="black"/>
                </a:solidFill>
                <a:effectLst/>
                <a:uLnTx/>
                <a:uFillTx/>
                <a:latin typeface="Arial"/>
                <a:ea typeface="微软雅黑"/>
                <a:cs typeface="Arial"/>
              </a:rPr>
              <a:t>申请人</a:t>
            </a:r>
            <a:r>
              <a:rPr kumimoji="0" lang="zh-CN" altLang="zh-CN" sz="2000" b="0" i="0" u="none" strike="noStrike" kern="1200" cap="none" spc="150" normalizeH="0" baseline="0" noProof="0" dirty="0" smtClean="0">
                <a:ln>
                  <a:noFill/>
                </a:ln>
                <a:solidFill>
                  <a:prstClr val="black"/>
                </a:solidFill>
                <a:effectLst/>
                <a:uLnTx/>
                <a:uFillTx/>
                <a:latin typeface="Arial"/>
                <a:ea typeface="微软雅黑"/>
                <a:cs typeface="Arial"/>
              </a:rPr>
              <a:t>资格</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负</a:t>
            </a:r>
            <a:r>
              <a:rPr kumimoji="0" lang="zh-CN" altLang="zh-CN" sz="2000" b="0" i="0" u="none" strike="noStrike" kern="1200" cap="none" spc="150" normalizeH="0" baseline="0" noProof="0" dirty="0" smtClean="0">
                <a:ln>
                  <a:noFill/>
                </a:ln>
                <a:solidFill>
                  <a:prstClr val="black"/>
                </a:solidFill>
                <a:effectLst/>
                <a:uLnTx/>
                <a:uFillTx/>
                <a:latin typeface="Arial"/>
                <a:ea typeface="微软雅黑"/>
                <a:cs typeface="Arial"/>
              </a:rPr>
              <a:t>面清单</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a:t>
            </a:r>
            <a:endPar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endParaRPr>
          </a:p>
          <a:p>
            <a:r>
              <a:rPr lang="en-US" altLang="zh-CN" sz="2000" dirty="0" smtClean="0"/>
              <a:t>     </a:t>
            </a:r>
            <a:r>
              <a:rPr lang="en-US" altLang="zh-CN" sz="2000" dirty="0"/>
              <a:t>1</a:t>
            </a:r>
            <a:r>
              <a:rPr lang="zh-CN" altLang="en-US" sz="2000" dirty="0"/>
              <a:t>、</a:t>
            </a:r>
            <a:r>
              <a:rPr lang="zh-CN" altLang="zh-CN" sz="2000" dirty="0"/>
              <a:t>宅基地面积已经达到或超过规定限额标准的。</a:t>
            </a:r>
          </a:p>
          <a:p>
            <a:r>
              <a:rPr lang="en-US" altLang="zh-CN" sz="2000" dirty="0"/>
              <a:t>     2</a:t>
            </a:r>
            <a:r>
              <a:rPr lang="zh-CN" altLang="en-US" sz="2000" dirty="0"/>
              <a:t>、</a:t>
            </a:r>
            <a:r>
              <a:rPr lang="zh-CN" altLang="zh-CN" sz="2000" dirty="0"/>
              <a:t>将原住宅出卖、出租</a:t>
            </a:r>
            <a:r>
              <a:rPr lang="zh-CN" altLang="zh-CN" sz="2000" dirty="0" smtClean="0"/>
              <a:t>、赠与的</a:t>
            </a:r>
            <a:r>
              <a:rPr lang="zh-CN" altLang="zh-CN" sz="2000" dirty="0"/>
              <a:t>。</a:t>
            </a:r>
          </a:p>
          <a:p>
            <a:r>
              <a:rPr lang="en-US" altLang="zh-CN" sz="2000" dirty="0" smtClean="0"/>
              <a:t>     3</a:t>
            </a:r>
            <a:r>
              <a:rPr lang="zh-CN" altLang="en-US" sz="2000" dirty="0" smtClean="0"/>
              <a:t>、</a:t>
            </a:r>
            <a:r>
              <a:rPr lang="zh-CN" altLang="zh-CN" sz="2000" dirty="0" smtClean="0"/>
              <a:t>已</a:t>
            </a:r>
            <a:r>
              <a:rPr lang="zh-CN" altLang="zh-CN" sz="2000" dirty="0"/>
              <a:t>享受征地住房统建安置、住房货币安置的人员</a:t>
            </a:r>
            <a:r>
              <a:rPr lang="zh-CN" altLang="zh-CN" sz="2000" dirty="0" smtClean="0"/>
              <a:t>。</a:t>
            </a:r>
            <a:endParaRPr lang="en-US" altLang="zh-CN" sz="2000" dirty="0" smtClean="0"/>
          </a:p>
          <a:p>
            <a:r>
              <a:rPr lang="en-US" altLang="zh-CN" sz="2000" dirty="0" smtClean="0"/>
              <a:t>     4</a:t>
            </a:r>
            <a:r>
              <a:rPr lang="zh-CN" altLang="en-US" sz="2000" dirty="0" smtClean="0"/>
              <a:t>、</a:t>
            </a:r>
            <a:r>
              <a:rPr lang="zh-CN" altLang="zh-CN" sz="2000" dirty="0"/>
              <a:t>已享受户籍制度改革政策退出宅基地的人员。</a:t>
            </a:r>
          </a:p>
          <a:p>
            <a:r>
              <a:rPr lang="en-US" altLang="zh-CN" sz="2000" dirty="0"/>
              <a:t>     </a:t>
            </a:r>
            <a:r>
              <a:rPr lang="en-US" altLang="zh-CN" sz="2000" dirty="0" smtClean="0"/>
              <a:t>5</a:t>
            </a:r>
            <a:r>
              <a:rPr lang="zh-CN" altLang="en-US" sz="2000" dirty="0" smtClean="0"/>
              <a:t>、</a:t>
            </a:r>
            <a:r>
              <a:rPr lang="zh-CN" altLang="zh-CN" sz="2000" dirty="0"/>
              <a:t>已通过复垦政策退出宅基地的</a:t>
            </a:r>
            <a:r>
              <a:rPr lang="zh-CN" altLang="zh-CN" sz="2000" dirty="0" smtClean="0"/>
              <a:t>人员。</a:t>
            </a:r>
            <a:endParaRPr lang="zh-CN" altLang="zh-CN" sz="2000" dirty="0"/>
          </a:p>
          <a:p>
            <a:endParaRPr lang="zh-CN" altLang="zh-CN" dirty="0"/>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kumimoji="0" lang="zh-CN" altLang="zh-CN" sz="2800" b="1" i="0" u="none" strike="noStrike" kern="1200" cap="none" spc="0" normalizeH="0" baseline="0" noProof="0" dirty="0">
                <a:ln>
                  <a:noFill/>
                </a:ln>
                <a:solidFill>
                  <a:prstClr val="black"/>
                </a:solidFill>
                <a:effectLst/>
                <a:uLnTx/>
                <a:uFillTx/>
                <a:latin typeface="Arial"/>
                <a:ea typeface="微软雅黑"/>
                <a:cs typeface="Arial"/>
              </a:rPr>
              <a:t>申请宅基地的资格</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5352987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6"/>
            <a:ext cx="8139113" cy="3670213"/>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r>
              <a:rPr lang="en-US" altLang="zh-CN" sz="2400" dirty="0"/>
              <a:t>1</a:t>
            </a:r>
            <a:r>
              <a:rPr lang="zh-CN" altLang="zh-CN" sz="2400" dirty="0"/>
              <a:t>、无房新建</a:t>
            </a:r>
          </a:p>
          <a:p>
            <a:r>
              <a:rPr lang="en-US" altLang="zh-CN" sz="2400" dirty="0"/>
              <a:t>2</a:t>
            </a:r>
            <a:r>
              <a:rPr lang="zh-CN" altLang="zh-CN" sz="2400" dirty="0"/>
              <a:t>、迁建</a:t>
            </a:r>
          </a:p>
          <a:p>
            <a:r>
              <a:rPr lang="en-US" altLang="zh-CN" sz="2400" dirty="0"/>
              <a:t>3</a:t>
            </a:r>
            <a:r>
              <a:rPr lang="zh-CN" altLang="zh-CN" sz="2400" dirty="0" smtClean="0"/>
              <a:t>、</a:t>
            </a:r>
            <a:r>
              <a:rPr lang="zh-CN" altLang="en-US" sz="2400" dirty="0" smtClean="0"/>
              <a:t>原址</a:t>
            </a:r>
            <a:r>
              <a:rPr lang="zh-CN" altLang="zh-CN" sz="2400" dirty="0" smtClean="0"/>
              <a:t>改建</a:t>
            </a:r>
            <a:endParaRPr lang="zh-CN" altLang="zh-CN" sz="2400" dirty="0"/>
          </a:p>
          <a:p>
            <a:r>
              <a:rPr lang="en-US" altLang="zh-CN" sz="2400" dirty="0"/>
              <a:t>4</a:t>
            </a:r>
            <a:r>
              <a:rPr lang="zh-CN" altLang="zh-CN" sz="2400" dirty="0"/>
              <a:t>、扩建</a:t>
            </a:r>
          </a:p>
          <a:p>
            <a:pPr marL="0" marR="0" lvl="0" indent="0" algn="l" defTabSz="685800" rtl="0" eaLnBrk="1" fontAlgn="auto" latinLnBrk="0" hangingPunct="1">
              <a:lnSpc>
                <a:spcPct val="130000"/>
              </a:lnSpc>
              <a:spcBef>
                <a:spcPts val="0"/>
              </a:spcBef>
              <a:spcAft>
                <a:spcPts val="1000"/>
              </a:spcAft>
              <a:buClrTx/>
              <a:buSzTx/>
              <a:buFontTx/>
              <a:buNone/>
              <a:tabLst/>
              <a:defRPr/>
            </a:pP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en-US" sz="2800" b="1" dirty="0" smtClean="0"/>
              <a:t>宅基地及地上房屋</a:t>
            </a:r>
            <a:r>
              <a:rPr lang="zh-CN" altLang="zh-CN" sz="2800" b="1" dirty="0" smtClean="0"/>
              <a:t>建设</a:t>
            </a:r>
            <a:r>
              <a:rPr lang="zh-CN" altLang="zh-CN" sz="2800" b="1" dirty="0"/>
              <a:t>的类型及审批程序</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17793648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1166648" y="807194"/>
            <a:ext cx="6508006" cy="3424271"/>
          </a:xfrm>
        </p:spPr>
        <p:txBody>
          <a:bodyPr wrap="square" anchor="t" anchorCtr="0">
            <a:normAutofit/>
          </a:bodyPr>
          <a:lstStyle/>
          <a:p>
            <a:r>
              <a:rPr lang="zh-CN" altLang="en-US" sz="3600" dirty="0" smtClean="0">
                <a:latin typeface="Arial" panose="020B0604020202020204" pitchFamily="34" charset="0"/>
                <a:ea typeface="微软雅黑" panose="020B0503020204020204" pitchFamily="34" charset="-122"/>
                <a:sym typeface="+mn-ea"/>
              </a:rPr>
              <a:t>                  </a:t>
            </a:r>
            <a:endParaRPr lang="zh-CN" altLang="en-US" sz="20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pic>
        <p:nvPicPr>
          <p:cNvPr id="2" name="图片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16188" y="0"/>
            <a:ext cx="5680837" cy="5143500"/>
          </a:xfrm>
          <a:prstGeom prst="rect">
            <a:avLst/>
          </a:prstGeom>
        </p:spPr>
      </p:pic>
    </p:spTree>
    <p:custDataLst>
      <p:tags r:id="rId1"/>
    </p:custDataLst>
    <p:extLst>
      <p:ext uri="{BB962C8B-B14F-4D97-AF65-F5344CB8AC3E}">
        <p14:creationId xmlns:p14="http://schemas.microsoft.com/office/powerpoint/2010/main" val="22755034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277474" y="807194"/>
            <a:ext cx="7044032" cy="3424271"/>
          </a:xfrm>
        </p:spPr>
        <p:txBody>
          <a:bodyPr wrap="square" anchor="t" anchorCtr="0">
            <a:normAutofit/>
          </a:bodyPr>
          <a:lstStyle/>
          <a:p>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t>
            </a:r>
            <a:r>
              <a:rPr lang="zh-CN" altLang="en-US" sz="2400" dirty="0" smtClean="0"/>
              <a:t>三、宅基地及地上房屋不动产登记</a:t>
            </a:r>
            <a:r>
              <a:rPr lang="en-US" altLang="zh-CN" sz="2400" dirty="0" smtClean="0"/>
              <a:t/>
            </a:r>
            <a:br>
              <a:rPr lang="en-US" altLang="zh-CN" sz="2400" dirty="0" smtClean="0"/>
            </a:br>
            <a:r>
              <a:rPr lang="en-US" altLang="zh-CN" sz="2400" dirty="0" smtClean="0"/>
              <a:t/>
            </a:r>
            <a:br>
              <a:rPr lang="en-US" altLang="zh-CN" sz="2400" dirty="0" smtClean="0"/>
            </a:br>
            <a:r>
              <a:rPr lang="zh-CN" altLang="zh-CN" sz="2400" dirty="0"/>
              <a:t/>
            </a:r>
            <a:br>
              <a:rPr lang="zh-CN" altLang="zh-CN" sz="2400" dirty="0"/>
            </a:br>
            <a:endParaRPr lang="zh-CN" altLang="en-US" sz="24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spTree>
    <p:custDataLst>
      <p:tags r:id="rId1"/>
    </p:custDataLst>
    <p:extLst>
      <p:ext uri="{BB962C8B-B14F-4D97-AF65-F5344CB8AC3E}">
        <p14:creationId xmlns:p14="http://schemas.microsoft.com/office/powerpoint/2010/main" val="19143224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1" y="1317997"/>
            <a:ext cx="8342847" cy="3140492"/>
          </a:xfrm>
          <a:prstGeom prst="rect">
            <a:avLst/>
          </a:prstGeom>
          <a:noFill/>
        </p:spPr>
        <p:txBody>
          <a:bodyPr wrap="square" lIns="67500" tIns="35100" rIns="67500" bIns="35100" rtlCol="0" anchor="ctr" anchorCtr="0">
            <a:normAutofit fontScale="55000" lnSpcReduction="20000"/>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 </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一、登记类型</a:t>
            </a:r>
            <a:endParaRPr lang="en-US" altLang="zh-CN" sz="2400" dirty="0">
              <a:solidFill>
                <a:prstClr val="black"/>
              </a:solidFill>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1</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、首次登记、</a:t>
            </a:r>
            <a:endPar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lang="en-US" altLang="zh-CN" sz="2400" dirty="0" smtClean="0">
                <a:solidFill>
                  <a:prstClr val="black"/>
                </a:solidFill>
                <a:latin typeface="Arial"/>
                <a:ea typeface="微软雅黑"/>
                <a:cs typeface="Arial"/>
              </a:rPr>
              <a:t>2</a:t>
            </a:r>
            <a:r>
              <a:rPr lang="zh-CN" altLang="en-US" sz="2400" dirty="0" smtClean="0">
                <a:solidFill>
                  <a:prstClr val="black"/>
                </a:solidFill>
                <a:latin typeface="Arial"/>
                <a:ea typeface="微软雅黑"/>
                <a:cs typeface="Arial"/>
              </a:rPr>
              <a:t>、</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转移登记、</a:t>
            </a:r>
            <a:endPar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lang="en-US" altLang="zh-CN" sz="2400" dirty="0" smtClean="0">
                <a:solidFill>
                  <a:prstClr val="black"/>
                </a:solidFill>
                <a:latin typeface="Arial"/>
                <a:ea typeface="微软雅黑"/>
                <a:cs typeface="Arial"/>
              </a:rPr>
              <a:t>3</a:t>
            </a:r>
            <a:r>
              <a:rPr lang="zh-CN" altLang="en-US" sz="2400" dirty="0" smtClean="0">
                <a:solidFill>
                  <a:prstClr val="black"/>
                </a:solidFill>
                <a:latin typeface="Arial"/>
                <a:ea typeface="微软雅黑"/>
                <a:cs typeface="Arial"/>
              </a:rPr>
              <a:t>、</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变更登记、</a:t>
            </a:r>
            <a:endPar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lang="en-US" altLang="zh-CN" sz="2400" noProof="0" dirty="0" smtClean="0">
                <a:solidFill>
                  <a:prstClr val="black"/>
                </a:solidFill>
                <a:latin typeface="Arial"/>
                <a:ea typeface="微软雅黑"/>
                <a:cs typeface="Arial"/>
              </a:rPr>
              <a:t>4</a:t>
            </a:r>
            <a:r>
              <a:rPr lang="zh-CN" altLang="en-US" sz="2400" noProof="0" dirty="0" smtClean="0">
                <a:solidFill>
                  <a:prstClr val="black"/>
                </a:solidFill>
                <a:latin typeface="Arial"/>
                <a:ea typeface="微软雅黑"/>
                <a:cs typeface="Arial"/>
              </a:rPr>
              <a:t>、</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注销登记</a:t>
            </a:r>
            <a:endPar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lang="zh-CN" altLang="en-US" sz="2400" dirty="0" smtClean="0">
                <a:solidFill>
                  <a:prstClr val="black"/>
                </a:solidFill>
                <a:latin typeface="Arial"/>
                <a:ea typeface="微软雅黑"/>
                <a:cs typeface="Arial"/>
              </a:rPr>
              <a:t>二、与城镇房屋权属登记的区别</a:t>
            </a:r>
            <a:endParaRPr lang="en-US" altLang="zh-CN" sz="2400" dirty="0" smtClean="0">
              <a:solidFill>
                <a:prstClr val="black"/>
              </a:solidFill>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lang="en-US" altLang="zh-CN" sz="2400" dirty="0" smtClean="0">
                <a:solidFill>
                  <a:prstClr val="black"/>
                </a:solidFill>
                <a:latin typeface="Arial"/>
                <a:ea typeface="微软雅黑"/>
                <a:cs typeface="Arial"/>
              </a:rPr>
              <a:t>1</a:t>
            </a:r>
            <a:r>
              <a:rPr lang="zh-CN" altLang="en-US" sz="2400" dirty="0" smtClean="0">
                <a:solidFill>
                  <a:prstClr val="black"/>
                </a:solidFill>
                <a:latin typeface="Arial"/>
                <a:ea typeface="微软雅黑"/>
                <a:cs typeface="Arial"/>
              </a:rPr>
              <a:t>、首次登记是否需要公告   </a:t>
            </a:r>
            <a:r>
              <a:rPr lang="en-US" altLang="zh-CN" sz="2400" dirty="0" smtClean="0">
                <a:solidFill>
                  <a:prstClr val="black"/>
                </a:solidFill>
                <a:latin typeface="Arial"/>
                <a:ea typeface="微软雅黑"/>
                <a:cs typeface="Arial"/>
              </a:rPr>
              <a:t>2</a:t>
            </a:r>
            <a:r>
              <a:rPr lang="zh-CN" altLang="en-US" sz="2400" dirty="0" smtClean="0">
                <a:solidFill>
                  <a:prstClr val="black"/>
                </a:solidFill>
                <a:latin typeface="Arial"/>
                <a:ea typeface="微软雅黑"/>
                <a:cs typeface="Arial"/>
              </a:rPr>
              <a:t>、申请人身份是否有限制 </a:t>
            </a:r>
            <a:r>
              <a:rPr lang="en-US" altLang="zh-CN" sz="2400" dirty="0" smtClean="0">
                <a:solidFill>
                  <a:prstClr val="black"/>
                </a:solidFill>
                <a:latin typeface="Arial"/>
                <a:ea typeface="微软雅黑"/>
                <a:cs typeface="Arial"/>
              </a:rPr>
              <a:t>3</a:t>
            </a:r>
            <a:r>
              <a:rPr lang="zh-CN" altLang="en-US" sz="2400" dirty="0" smtClean="0">
                <a:solidFill>
                  <a:prstClr val="black"/>
                </a:solidFill>
                <a:latin typeface="Arial"/>
                <a:ea typeface="微软雅黑"/>
                <a:cs typeface="Arial"/>
              </a:rPr>
              <a:t>、收取要件不同</a:t>
            </a:r>
            <a:endParaRPr lang="en-US" altLang="zh-CN" sz="2400" dirty="0" smtClean="0">
              <a:solidFill>
                <a:prstClr val="black"/>
              </a:solidFill>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三、审核要点</a:t>
            </a:r>
            <a:endPar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1</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、一户一宅，</a:t>
            </a: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2</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、集体经济组织成员身份</a:t>
            </a:r>
            <a:r>
              <a:rPr lang="zh-CN" altLang="en-US" sz="2400" dirty="0" smtClean="0">
                <a:solidFill>
                  <a:prstClr val="black"/>
                </a:solidFill>
                <a:latin typeface="Arial"/>
                <a:ea typeface="微软雅黑"/>
                <a:cs typeface="Arial"/>
              </a:rPr>
              <a:t>，</a:t>
            </a:r>
            <a:r>
              <a:rPr lang="en-US" altLang="zh-CN" sz="2400" dirty="0" smtClean="0">
                <a:solidFill>
                  <a:prstClr val="black"/>
                </a:solidFill>
                <a:latin typeface="Arial"/>
                <a:ea typeface="微软雅黑"/>
                <a:cs typeface="Arial"/>
              </a:rPr>
              <a:t>3</a:t>
            </a:r>
            <a:r>
              <a:rPr lang="zh-CN" altLang="en-US" sz="2400" dirty="0" smtClean="0">
                <a:solidFill>
                  <a:prstClr val="black"/>
                </a:solidFill>
                <a:latin typeface="Arial"/>
                <a:ea typeface="微软雅黑"/>
                <a:cs typeface="Arial"/>
              </a:rPr>
              <a:t>、例外情形</a:t>
            </a: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336758" y="485764"/>
            <a:ext cx="7486650"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lang="zh-CN" altLang="en-US" sz="2800" b="1" dirty="0" smtClean="0">
                <a:solidFill>
                  <a:prstClr val="black"/>
                </a:solidFill>
                <a:latin typeface="Arial"/>
                <a:ea typeface="微软雅黑"/>
                <a:cs typeface="Arial"/>
              </a:rPr>
              <a:t>宅基地及地上房屋</a:t>
            </a:r>
            <a:r>
              <a:rPr kumimoji="0" lang="zh-CN" altLang="en-US" sz="2800" b="1" i="0" u="none" strike="noStrike" kern="1200" cap="none" spc="0" normalizeH="0" baseline="0" noProof="0" dirty="0" smtClean="0">
                <a:ln>
                  <a:noFill/>
                </a:ln>
                <a:solidFill>
                  <a:prstClr val="black"/>
                </a:solidFill>
                <a:effectLst/>
                <a:uLnTx/>
                <a:uFillTx/>
                <a:latin typeface="Arial"/>
                <a:ea typeface="微软雅黑"/>
                <a:cs typeface="Arial"/>
              </a:rPr>
              <a:t>不动产登记</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381533619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140492"/>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lvl="0"/>
            <a:r>
              <a:rPr lang="en-US" altLang="zh-CN" sz="2400" dirty="0" smtClean="0"/>
              <a:t>      </a:t>
            </a:r>
            <a:r>
              <a:rPr lang="zh-CN" altLang="zh-CN" sz="2400" dirty="0" smtClean="0"/>
              <a:t>为</a:t>
            </a:r>
            <a:r>
              <a:rPr lang="zh-CN" altLang="zh-CN" sz="2400" dirty="0"/>
              <a:t>深入贯彻以人民为中心的</a:t>
            </a:r>
            <a:r>
              <a:rPr lang="zh-CN" altLang="zh-CN" sz="2400" dirty="0" smtClean="0"/>
              <a:t>思想</a:t>
            </a:r>
            <a:r>
              <a:rPr lang="zh-CN" altLang="en-US" sz="2400" dirty="0"/>
              <a:t>，</a:t>
            </a:r>
            <a:r>
              <a:rPr lang="en-US" altLang="zh-CN" sz="2400" dirty="0" smtClean="0"/>
              <a:t>2021</a:t>
            </a:r>
            <a:r>
              <a:rPr lang="zh-CN" altLang="en-US" sz="2400" dirty="0" smtClean="0"/>
              <a:t>年</a:t>
            </a:r>
            <a:r>
              <a:rPr lang="en-US" altLang="zh-CN" sz="2400" dirty="0" smtClean="0"/>
              <a:t>4</a:t>
            </a:r>
            <a:r>
              <a:rPr lang="zh-CN" altLang="en-US" sz="2400" dirty="0" smtClean="0"/>
              <a:t>月，</a:t>
            </a:r>
            <a:r>
              <a:rPr lang="zh-CN" altLang="zh-CN" sz="2400" dirty="0" smtClean="0"/>
              <a:t>我</a:t>
            </a:r>
            <a:r>
              <a:rPr lang="zh-CN" altLang="zh-CN" sz="2400" dirty="0"/>
              <a:t>中心联合区规资局、区农委对我区农村房屋验收、测绘、权籍调查及登记办证流程进行了优化统一。统一后的具体流程如下：</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72888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zh-CN" sz="2800" b="1" dirty="0"/>
              <a:t>农房验收、测绘、权籍调查</a:t>
            </a:r>
            <a:r>
              <a:rPr lang="zh-CN" altLang="zh-CN" sz="2800" b="1" dirty="0" smtClean="0"/>
              <a:t>及</a:t>
            </a:r>
            <a:r>
              <a:rPr lang="zh-CN" altLang="en-US" sz="2800" b="1" dirty="0" smtClean="0"/>
              <a:t>首次</a:t>
            </a:r>
            <a:r>
              <a:rPr lang="zh-CN" altLang="zh-CN" sz="2800" b="1" dirty="0" smtClean="0"/>
              <a:t>登记</a:t>
            </a:r>
            <a:r>
              <a:rPr lang="zh-CN" altLang="zh-CN" sz="2800" b="1" dirty="0"/>
              <a:t>办证流程</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225841333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1166648" y="807194"/>
            <a:ext cx="6508006" cy="3424271"/>
          </a:xfrm>
        </p:spPr>
        <p:txBody>
          <a:bodyPr wrap="square" anchor="t" anchorCtr="0">
            <a:normAutofit/>
          </a:bodyPr>
          <a:lstStyle/>
          <a:p>
            <a:r>
              <a:rPr lang="zh-CN" altLang="en-US" sz="3600" dirty="0" smtClean="0">
                <a:latin typeface="Arial" panose="020B0604020202020204" pitchFamily="34" charset="0"/>
                <a:ea typeface="微软雅黑" panose="020B0503020204020204" pitchFamily="34" charset="-122"/>
                <a:sym typeface="+mn-ea"/>
              </a:rPr>
              <a:t>                  </a:t>
            </a:r>
            <a:endParaRPr lang="zh-CN" altLang="en-US" sz="20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pic>
        <p:nvPicPr>
          <p:cNvPr id="2" name="图片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17975" y="0"/>
            <a:ext cx="3499945" cy="5143500"/>
          </a:xfrm>
          <a:prstGeom prst="rect">
            <a:avLst/>
          </a:prstGeom>
        </p:spPr>
      </p:pic>
    </p:spTree>
    <p:custDataLst>
      <p:tags r:id="rId1"/>
    </p:custDataLst>
    <p:extLst>
      <p:ext uri="{BB962C8B-B14F-4D97-AF65-F5344CB8AC3E}">
        <p14:creationId xmlns:p14="http://schemas.microsoft.com/office/powerpoint/2010/main" val="5294638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140492"/>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      2020</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年</a:t>
            </a: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4</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月</a:t>
            </a: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13</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日我中心</a:t>
            </a:r>
            <a:r>
              <a:rPr kumimoji="0" lang="zh-CN" altLang="zh-CN" sz="2400" b="0" i="0" u="none" strike="noStrike" kern="1200" cap="none" spc="150" normalizeH="0" baseline="0" noProof="0" dirty="0" smtClean="0">
                <a:ln>
                  <a:noFill/>
                </a:ln>
                <a:solidFill>
                  <a:prstClr val="black"/>
                </a:solidFill>
                <a:effectLst/>
                <a:uLnTx/>
                <a:uFillTx/>
                <a:latin typeface="Arial"/>
                <a:ea typeface="微软雅黑"/>
                <a:cs typeface="Arial"/>
              </a:rPr>
              <a:t>联合</a:t>
            </a:r>
            <a:r>
              <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rPr>
              <a:t>区规划自然资源局、区住房城乡建设委员会、区农业农村委联合</a:t>
            </a:r>
            <a:r>
              <a:rPr kumimoji="0" lang="zh-CN" altLang="zh-CN" sz="2400" b="0" i="0" u="none" strike="noStrike" kern="1200" cap="none" spc="150" normalizeH="0" baseline="0" noProof="0" dirty="0" smtClean="0">
                <a:ln>
                  <a:noFill/>
                </a:ln>
                <a:solidFill>
                  <a:prstClr val="black"/>
                </a:solidFill>
                <a:effectLst/>
                <a:uLnTx/>
                <a:uFillTx/>
                <a:latin typeface="Arial"/>
                <a:ea typeface="微软雅黑"/>
                <a:cs typeface="Arial"/>
              </a:rPr>
              <a:t>制定</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了</a:t>
            </a:r>
            <a:r>
              <a:rPr kumimoji="0" lang="zh-CN" altLang="zh-CN" sz="2400" b="0" i="0" u="none" strike="noStrike" kern="1200" cap="none" spc="150" normalizeH="0" baseline="0" noProof="0" dirty="0" smtClean="0">
                <a:ln>
                  <a:noFill/>
                </a:ln>
                <a:solidFill>
                  <a:prstClr val="black"/>
                </a:solidFill>
                <a:effectLst/>
                <a:uLnTx/>
                <a:uFillTx/>
                <a:latin typeface="Arial"/>
                <a:ea typeface="微软雅黑"/>
                <a:cs typeface="Arial"/>
              </a:rPr>
              <a:t>《渝北区农村村民住宅建设审批、权属登记村级代办工作方案》，</a:t>
            </a:r>
            <a:r>
              <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rPr>
              <a:t>方案明确由村委会工作人员代为村民办理农房建设规划许可、用地批准及权属登记等相关事项</a:t>
            </a:r>
          </a:p>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16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2" y="484346"/>
            <a:ext cx="7651907"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kumimoji="0" lang="zh-CN" altLang="en-US" sz="2800" b="1" i="0" u="none" strike="noStrike" kern="1200" cap="none" spc="0" normalizeH="0" baseline="0" noProof="0" dirty="0" smtClean="0">
                <a:ln>
                  <a:noFill/>
                </a:ln>
                <a:solidFill>
                  <a:prstClr val="black"/>
                </a:solidFill>
                <a:effectLst/>
                <a:uLnTx/>
                <a:uFillTx/>
                <a:latin typeface="Arial"/>
                <a:ea typeface="微软雅黑"/>
                <a:cs typeface="Arial"/>
              </a:rPr>
              <a:t>宅基地及地上房屋</a:t>
            </a:r>
            <a:r>
              <a:rPr kumimoji="0" lang="zh-CN" altLang="zh-CN" sz="2800" b="1" i="0" u="none" strike="noStrike" kern="1200" cap="none" spc="0" normalizeH="0" baseline="0" noProof="0" dirty="0" smtClean="0">
                <a:ln>
                  <a:noFill/>
                </a:ln>
                <a:solidFill>
                  <a:prstClr val="black"/>
                </a:solidFill>
                <a:effectLst/>
                <a:uLnTx/>
                <a:uFillTx/>
                <a:latin typeface="Arial"/>
                <a:ea typeface="微软雅黑"/>
                <a:cs typeface="Arial"/>
              </a:rPr>
              <a:t>建设审批</a:t>
            </a:r>
            <a:r>
              <a:rPr kumimoji="0" lang="zh-CN" altLang="en-US" sz="2800" b="1" i="0" u="none" strike="noStrike" kern="1200" cap="none" spc="0" normalizeH="0" baseline="0" noProof="0" dirty="0" smtClean="0">
                <a:ln>
                  <a:noFill/>
                </a:ln>
                <a:solidFill>
                  <a:prstClr val="black"/>
                </a:solidFill>
                <a:effectLst/>
                <a:uLnTx/>
                <a:uFillTx/>
                <a:latin typeface="Arial"/>
                <a:ea typeface="微软雅黑"/>
                <a:cs typeface="Arial"/>
              </a:rPr>
              <a:t>、权属登记</a:t>
            </a:r>
            <a:r>
              <a:rPr kumimoji="0" lang="zh-CN" altLang="zh-CN" sz="2800" b="1" i="0" u="none" strike="noStrike" kern="1200" cap="none" spc="0" normalizeH="0" baseline="0" noProof="0" dirty="0" smtClean="0">
                <a:ln>
                  <a:noFill/>
                </a:ln>
                <a:solidFill>
                  <a:prstClr val="black"/>
                </a:solidFill>
                <a:effectLst/>
                <a:uLnTx/>
                <a:uFillTx/>
                <a:latin typeface="Arial"/>
                <a:ea typeface="微软雅黑"/>
                <a:cs typeface="Arial"/>
              </a:rPr>
              <a:t>村</a:t>
            </a:r>
            <a:r>
              <a:rPr kumimoji="0" lang="zh-CN" altLang="zh-CN" sz="2800" b="1" i="0" u="none" strike="noStrike" kern="1200" cap="none" spc="0" normalizeH="0" baseline="0" noProof="0" dirty="0">
                <a:ln>
                  <a:noFill/>
                </a:ln>
                <a:solidFill>
                  <a:prstClr val="black"/>
                </a:solidFill>
                <a:effectLst/>
                <a:uLnTx/>
                <a:uFillTx/>
                <a:latin typeface="Arial"/>
                <a:ea typeface="微软雅黑"/>
                <a:cs typeface="Arial"/>
              </a:rPr>
              <a:t>级代办</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4964057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277474" y="807194"/>
            <a:ext cx="7044032" cy="3424271"/>
          </a:xfrm>
        </p:spPr>
        <p:txBody>
          <a:bodyPr wrap="square" anchor="t" anchorCtr="0">
            <a:normAutofit/>
          </a:bodyPr>
          <a:lstStyle/>
          <a:p>
            <a:r>
              <a:rPr lang="zh-CN" altLang="en-US" sz="2400" dirty="0" smtClean="0">
                <a:latin typeface="Arial" panose="020B0604020202020204" pitchFamily="34" charset="0"/>
                <a:ea typeface="微软雅黑" panose="020B0503020204020204" pitchFamily="34" charset="-122"/>
                <a:sym typeface="+mn-ea"/>
              </a:rPr>
              <a:t>                         目录</a:t>
            </a: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t>
            </a:r>
            <a:r>
              <a:rPr lang="zh-CN" altLang="en-US" sz="2400" dirty="0" smtClean="0">
                <a:latin typeface="Arial" panose="020B0604020202020204" pitchFamily="34" charset="0"/>
                <a:ea typeface="微软雅黑" panose="020B0503020204020204" pitchFamily="34" charset="-122"/>
                <a:sym typeface="+mn-ea"/>
              </a:rPr>
              <a:t>一、</a:t>
            </a:r>
            <a:r>
              <a:rPr lang="zh-CN" altLang="en-US" sz="2400" dirty="0" smtClean="0"/>
              <a:t>宅基地的基本概念及相关管理规定</a:t>
            </a:r>
            <a:r>
              <a:rPr lang="en-US" altLang="zh-CN" sz="2400" dirty="0" smtClean="0"/>
              <a:t/>
            </a:r>
            <a:br>
              <a:rPr lang="en-US" altLang="zh-CN" sz="2400" dirty="0" smtClean="0"/>
            </a:br>
            <a:r>
              <a:rPr lang="en-US" altLang="zh-CN" sz="2400" dirty="0" smtClean="0"/>
              <a:t>      </a:t>
            </a:r>
            <a:r>
              <a:rPr lang="zh-CN" altLang="en-US" sz="2400" dirty="0" smtClean="0"/>
              <a:t>二、宅基地及地上房屋建设审批流程</a:t>
            </a:r>
            <a:r>
              <a:rPr lang="en-US" altLang="zh-CN" sz="2400" dirty="0" smtClean="0"/>
              <a:t/>
            </a:r>
            <a:br>
              <a:rPr lang="en-US" altLang="zh-CN" sz="2400" dirty="0" smtClean="0"/>
            </a:br>
            <a:r>
              <a:rPr lang="en-US" altLang="zh-CN" sz="2400" dirty="0" smtClean="0"/>
              <a:t>      </a:t>
            </a:r>
            <a:r>
              <a:rPr lang="zh-CN" altLang="en-US" sz="2400" dirty="0" smtClean="0"/>
              <a:t>三、宅基地及地上房屋不动产登记</a:t>
            </a:r>
            <a:r>
              <a:rPr lang="en-US" altLang="zh-CN" sz="2400" dirty="0" smtClean="0"/>
              <a:t/>
            </a:r>
            <a:br>
              <a:rPr lang="en-US" altLang="zh-CN" sz="2400" dirty="0" smtClean="0"/>
            </a:br>
            <a:r>
              <a:rPr lang="en-US" altLang="zh-CN" sz="2400" dirty="0" smtClean="0"/>
              <a:t>      </a:t>
            </a:r>
            <a:r>
              <a:rPr lang="zh-CN" altLang="en-US" sz="2400" dirty="0" smtClean="0"/>
              <a:t>四、登记疑难案件分享</a:t>
            </a:r>
            <a:r>
              <a:rPr lang="en-US" altLang="zh-CN" sz="2400" dirty="0" smtClean="0"/>
              <a:t/>
            </a:r>
            <a:br>
              <a:rPr lang="en-US" altLang="zh-CN" sz="2400" dirty="0" smtClean="0"/>
            </a:br>
            <a:r>
              <a:rPr lang="en-US" altLang="zh-CN" sz="2400" dirty="0" smtClean="0"/>
              <a:t/>
            </a:r>
            <a:br>
              <a:rPr lang="en-US" altLang="zh-CN" sz="2400" dirty="0" smtClean="0"/>
            </a:br>
            <a:r>
              <a:rPr lang="zh-CN" altLang="zh-CN" sz="2400" dirty="0"/>
              <a:t/>
            </a:r>
            <a:br>
              <a:rPr lang="zh-CN" altLang="zh-CN" sz="2400" dirty="0"/>
            </a:br>
            <a:endParaRPr lang="zh-CN" altLang="en-US" sz="24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spTree>
    <p:custDataLst>
      <p:tags r:id="rId1"/>
    </p:custDataLst>
    <p:extLst>
      <p:ext uri="{BB962C8B-B14F-4D97-AF65-F5344CB8AC3E}">
        <p14:creationId xmlns:p14="http://schemas.microsoft.com/office/powerpoint/2010/main" val="286366873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277474" y="807194"/>
            <a:ext cx="7044032" cy="3424271"/>
          </a:xfrm>
        </p:spPr>
        <p:txBody>
          <a:bodyPr wrap="square" anchor="t" anchorCtr="0">
            <a:normAutofit/>
          </a:bodyPr>
          <a:lstStyle/>
          <a:p>
            <a:r>
              <a:rPr lang="en-US" altLang="zh-CN" sz="2400" dirty="0" smtClean="0"/>
              <a:t/>
            </a:r>
            <a:br>
              <a:rPr lang="en-US" altLang="zh-CN" sz="2400" dirty="0" smtClean="0"/>
            </a:br>
            <a:r>
              <a:rPr lang="en-US" altLang="zh-CN" sz="2400" dirty="0"/>
              <a:t/>
            </a:r>
            <a:br>
              <a:rPr lang="en-US" altLang="zh-CN" sz="2400" dirty="0"/>
            </a:br>
            <a:r>
              <a:rPr lang="en-US" altLang="zh-CN" sz="2400" dirty="0" smtClean="0"/>
              <a:t/>
            </a:r>
            <a:br>
              <a:rPr lang="en-US" altLang="zh-CN" sz="2400" dirty="0" smtClean="0"/>
            </a:br>
            <a:r>
              <a:rPr lang="en-US" altLang="zh-CN" sz="2400" dirty="0" smtClean="0"/>
              <a:t>      </a:t>
            </a:r>
            <a:r>
              <a:rPr lang="zh-CN" altLang="en-US" sz="2400" dirty="0" smtClean="0"/>
              <a:t>四、登记疑难案件分享</a:t>
            </a:r>
            <a:r>
              <a:rPr lang="en-US" altLang="zh-CN" sz="2400" dirty="0" smtClean="0"/>
              <a:t/>
            </a:r>
            <a:br>
              <a:rPr lang="en-US" altLang="zh-CN" sz="2400" dirty="0" smtClean="0"/>
            </a:br>
            <a:r>
              <a:rPr lang="en-US" altLang="zh-CN" sz="2400" dirty="0" smtClean="0"/>
              <a:t/>
            </a:r>
            <a:br>
              <a:rPr lang="en-US" altLang="zh-CN" sz="2400" dirty="0" smtClean="0"/>
            </a:br>
            <a:r>
              <a:rPr lang="zh-CN" altLang="zh-CN" sz="2400" dirty="0"/>
              <a:t/>
            </a:r>
            <a:br>
              <a:rPr lang="zh-CN" altLang="zh-CN" sz="2400" dirty="0"/>
            </a:br>
            <a:endParaRPr lang="zh-CN" altLang="en-US" sz="24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spTree>
    <p:custDataLst>
      <p:tags r:id="rId1"/>
    </p:custDataLst>
    <p:extLst>
      <p:ext uri="{BB962C8B-B14F-4D97-AF65-F5344CB8AC3E}">
        <p14:creationId xmlns:p14="http://schemas.microsoft.com/office/powerpoint/2010/main" val="309582023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602116" y="1158215"/>
            <a:ext cx="8139113" cy="3140492"/>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 </a:t>
            </a:r>
            <a:r>
              <a:rPr lang="zh-CN" altLang="en-US" sz="2400" noProof="0" dirty="0">
                <a:solidFill>
                  <a:prstClr val="black"/>
                </a:solidFill>
                <a:latin typeface="Arial"/>
                <a:ea typeface="微软雅黑"/>
                <a:cs typeface="Arial"/>
              </a:rPr>
              <a:t>一</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、农村宅基地能否继承</a:t>
            </a:r>
            <a:r>
              <a:rPr kumimoji="0" lang="zh-CN" altLang="zh-CN" sz="2400" b="0" i="0" u="none" strike="noStrike" kern="1200" cap="none" spc="150" normalizeH="0" baseline="0" noProof="0" dirty="0" smtClean="0">
                <a:ln>
                  <a:noFill/>
                </a:ln>
                <a:solidFill>
                  <a:prstClr val="black"/>
                </a:solidFill>
                <a:effectLst/>
                <a:uLnTx/>
                <a:uFillTx/>
                <a:latin typeface="Arial"/>
                <a:ea typeface="微软雅黑"/>
                <a:cs typeface="Arial"/>
              </a:rPr>
              <a:t>？</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kumimoji="0" lang="zh-CN" altLang="zh-CN" sz="2800" b="1" i="0" u="none" strike="noStrike" kern="1200" cap="none" spc="0" normalizeH="0" baseline="0" noProof="0" dirty="0">
                <a:ln>
                  <a:noFill/>
                </a:ln>
                <a:solidFill>
                  <a:prstClr val="black"/>
                </a:solidFill>
                <a:effectLst/>
                <a:uLnTx/>
                <a:uFillTx/>
                <a:latin typeface="Arial"/>
                <a:ea typeface="微软雅黑"/>
                <a:cs typeface="Arial"/>
              </a:rPr>
              <a:t>农房登记疑难案件</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368083016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227024" y="750440"/>
            <a:ext cx="8607972" cy="4048584"/>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90000"/>
              </a:lnSpc>
              <a:spcBef>
                <a:spcPct val="0"/>
              </a:spcBef>
              <a:spcAft>
                <a:spcPts val="0"/>
              </a:spcAft>
              <a:buClrTx/>
              <a:buSzTx/>
              <a:buFontTx/>
              <a:buNone/>
              <a:tabLst/>
              <a:defRPr/>
            </a:pPr>
            <a:r>
              <a:rPr kumimoji="0" lang="en-US" altLang="zh-CN" sz="2400" b="1"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        </a:t>
            </a:r>
            <a:r>
              <a:rPr kumimoji="0" lang="zh-CN" altLang="zh-CN" sz="2400" b="1"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案例一：</a:t>
            </a:r>
            <a:r>
              <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王某早年因读书和工作，户口迁出农村并取得了城镇户籍。王某父母为农业户口，并在村里有宅基地一处。王某成家后，便把父母从农村老家接到城里一起生活。十几年过去了，老家宅基地上的房子因建盖久远，再加上长期无人居住、年久失修，均已倒塌灭失。如果王某父母去世，王某可否继承老家的宅基地使用权？</a:t>
            </a:r>
          </a:p>
          <a:p>
            <a:pPr marL="0" marR="0" lvl="0" indent="0" algn="l" defTabSz="913765" rtl="0" eaLnBrk="1" fontAlgn="auto" latinLnBrk="0" hangingPunct="1">
              <a:lnSpc>
                <a:spcPct val="90000"/>
              </a:lnSpc>
              <a:spcBef>
                <a:spcPct val="0"/>
              </a:spcBef>
              <a:spcAft>
                <a:spcPts val="0"/>
              </a:spcAft>
              <a:buClrTx/>
              <a:buSzTx/>
              <a:buFontTx/>
              <a:buNone/>
              <a:tabLst/>
              <a:defRPr/>
            </a:pPr>
            <a:r>
              <a:rPr kumimoji="0" lang="en-US"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 </a:t>
            </a:r>
            <a:endPar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endParaRPr>
          </a:p>
          <a:p>
            <a:pPr marL="0" marR="0" lvl="0" indent="0" algn="l" defTabSz="913765" rtl="0" eaLnBrk="1" fontAlgn="auto" latinLnBrk="0" hangingPunct="1">
              <a:lnSpc>
                <a:spcPct val="90000"/>
              </a:lnSpc>
              <a:spcBef>
                <a:spcPct val="0"/>
              </a:spcBef>
              <a:spcAft>
                <a:spcPts val="0"/>
              </a:spcAft>
              <a:buClrTx/>
              <a:buSzTx/>
              <a:buFontTx/>
              <a:buNone/>
              <a:tabLst/>
              <a:defRPr/>
            </a:pPr>
            <a:r>
              <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　　</a:t>
            </a:r>
            <a:r>
              <a:rPr kumimoji="0" lang="zh-CN" altLang="zh-CN" sz="2400" b="1"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案例二：</a:t>
            </a:r>
            <a:r>
              <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李某离开农村进城打工并在城镇就业，取得了城镇户籍。李某的父母为农业户口，在村里有宅基地一处。时间一长，李某父母在老家的房子也因建盖久远，存在倒塌隐患。为此，李某父母和李某共同出资，并经相关部门审批，将老家房屋重新进行了</a:t>
            </a:r>
            <a:r>
              <a:rPr kumimoji="0" lang="zh-CN" altLang="en-US"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改</a:t>
            </a:r>
            <a:r>
              <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扩建</a:t>
            </a:r>
            <a:r>
              <a:rPr kumimoji="0" lang="zh-CN" altLang="en-US"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并办理了权属登记</a:t>
            </a:r>
            <a:r>
              <a:rPr kumimoji="0" lang="zh-CN" altLang="zh-CN" sz="24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。如果李某父母去世，李某可否继承老家的宅基地使用权？</a:t>
            </a:r>
          </a:p>
        </p:txBody>
      </p:sp>
    </p:spTree>
    <p:custDataLst>
      <p:tags r:id="rId1"/>
    </p:custDataLst>
    <p:extLst>
      <p:ext uri="{BB962C8B-B14F-4D97-AF65-F5344CB8AC3E}">
        <p14:creationId xmlns:p14="http://schemas.microsoft.com/office/powerpoint/2010/main" val="203246360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422516" y="744132"/>
            <a:ext cx="8538604" cy="3695437"/>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ts val="3200"/>
              </a:lnSpc>
              <a:spcBef>
                <a:spcPct val="0"/>
              </a:spcBef>
              <a:spcAft>
                <a:spcPts val="0"/>
              </a:spcAft>
              <a:buClrTx/>
              <a:buSzTx/>
              <a:buFontTx/>
              <a:buNone/>
              <a:tabLst/>
              <a:defRPr/>
            </a:pPr>
            <a:r>
              <a:rPr kumimoji="0" lang="zh-CN" altLang="en-US"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法律依据：</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自然资源部</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在《</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对十三届全国人大三次会议第</a:t>
            </a:r>
            <a:r>
              <a:rPr kumimoji="0" lang="en-US"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3226</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号建议的答复》中</a:t>
            </a:r>
            <a:r>
              <a:rPr kumimoji="0" lang="zh-CN" altLang="en-US"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明确</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a:t>
            </a:r>
            <a:r>
              <a:rPr kumimoji="0" lang="en-US"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根据《继承法》规定，被继承人的房屋作为其遗产由继承人继承，按照房地一体原则，继承人继承取得房屋所有权和宅基地使用权，农村宅基地不能被单独继承。</a:t>
            </a:r>
            <a:r>
              <a:rPr kumimoji="0" lang="en-US"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a:t>
            </a:r>
            <a:r>
              <a:rPr kumimoji="0" lang="zh-CN" altLang="zh-CN" sz="2800" b="0" i="0" u="none" strike="noStrike" kern="1200" cap="none" spc="-49" normalizeH="0" baseline="0" noProof="0" dirty="0" smtClean="0">
                <a:ln w="3175">
                  <a:noFill/>
                </a:ln>
                <a:solidFill>
                  <a:prstClr val="black"/>
                </a:solidFill>
                <a:effectLst/>
                <a:uLnTx/>
                <a:uFillTx/>
                <a:latin typeface="Arial"/>
                <a:ea typeface="微软雅黑"/>
                <a:cs typeface="Segoe UI" panose="020B0502040204020203" pitchFamily="34" charset="0"/>
              </a:rPr>
              <a:t>因此，在上面提到的两个案例中，王某因老家宅基地上的房屋均已灭失，故其不能单独就宅基地予以继承。而李某老家的宅基地上仍有房屋，故其可根据相关法律规定继承该房屋的所有权和宅基地使用权。</a:t>
            </a:r>
            <a:endParaRPr kumimoji="0" lang="zh-CN" altLang="zh-CN" sz="2800" b="0" i="0" u="none" strike="noStrike" kern="1200" cap="none" spc="-49" normalizeH="0" baseline="0" noProof="0" dirty="0">
              <a:ln w="3175">
                <a:noFill/>
              </a:ln>
              <a:solidFill>
                <a:prstClr val="black"/>
              </a:solidFill>
              <a:effectLst/>
              <a:uLnTx/>
              <a:uFillTx/>
              <a:latin typeface="Arial"/>
              <a:ea typeface="微软雅黑"/>
              <a:cs typeface="Segoe UI" panose="020B0502040204020203" pitchFamily="34" charset="0"/>
            </a:endParaRPr>
          </a:p>
        </p:txBody>
      </p:sp>
    </p:spTree>
    <p:custDataLst>
      <p:tags r:id="rId1"/>
    </p:custDataLst>
    <p:extLst>
      <p:ext uri="{BB962C8B-B14F-4D97-AF65-F5344CB8AC3E}">
        <p14:creationId xmlns:p14="http://schemas.microsoft.com/office/powerpoint/2010/main" val="177740678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140492"/>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lvl="0"/>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 </a:t>
            </a:r>
            <a:r>
              <a:rPr lang="zh-CN" altLang="en-US" sz="2800" dirty="0">
                <a:solidFill>
                  <a:prstClr val="black"/>
                </a:solidFill>
                <a:latin typeface="Arial"/>
                <a:ea typeface="微软雅黑"/>
                <a:cs typeface="Arial"/>
              </a:rPr>
              <a:t>二</a:t>
            </a:r>
            <a:r>
              <a:rPr kumimoji="0" lang="zh-CN" altLang="en-US" sz="2800" b="0" i="0" u="none" strike="noStrike" kern="1200" cap="none" spc="150" normalizeH="0" baseline="0" noProof="0" dirty="0" smtClean="0">
                <a:ln>
                  <a:noFill/>
                </a:ln>
                <a:solidFill>
                  <a:prstClr val="black"/>
                </a:solidFill>
                <a:effectLst/>
                <a:uLnTx/>
                <a:uFillTx/>
                <a:latin typeface="Arial"/>
                <a:ea typeface="微软雅黑"/>
                <a:cs typeface="Arial"/>
              </a:rPr>
              <a:t>、</a:t>
            </a:r>
            <a:r>
              <a:rPr lang="zh-CN" altLang="zh-CN" sz="2800" dirty="0"/>
              <a:t>村民购买村小学校舍能否办证？</a:t>
            </a:r>
            <a:r>
              <a:rPr kumimoji="0" lang="en-US" altLang="zh-CN" sz="2800" b="0" i="0" u="none" strike="noStrike" kern="1200" cap="none" spc="150" normalizeH="0" baseline="0" noProof="0" dirty="0" smtClean="0">
                <a:ln>
                  <a:noFill/>
                </a:ln>
                <a:solidFill>
                  <a:prstClr val="black"/>
                </a:solidFill>
                <a:effectLst/>
                <a:uLnTx/>
                <a:uFillTx/>
                <a:latin typeface="Arial"/>
                <a:ea typeface="微软雅黑"/>
                <a:cs typeface="Arial"/>
              </a:rPr>
              <a:t>    </a:t>
            </a:r>
            <a:endParaRPr kumimoji="0" lang="zh-CN" altLang="zh-CN" sz="28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zh-CN" sz="2800" b="1" dirty="0" smtClean="0"/>
              <a:t>登记</a:t>
            </a:r>
            <a:r>
              <a:rPr lang="zh-CN" altLang="zh-CN" sz="2800" b="1" dirty="0"/>
              <a:t>疑难案件</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143988898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422516" y="876563"/>
            <a:ext cx="8362029" cy="3466837"/>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nSpc>
                <a:spcPts val="3200"/>
              </a:lnSpc>
            </a:pPr>
            <a:r>
              <a:rPr lang="zh-CN" altLang="en-US" sz="2400" dirty="0" smtClean="0"/>
              <a:t>案例：某村小学于</a:t>
            </a:r>
            <a:r>
              <a:rPr lang="en-US" altLang="zh-CN" sz="2400" dirty="0" smtClean="0"/>
              <a:t>1961</a:t>
            </a:r>
            <a:r>
              <a:rPr lang="zh-CN" altLang="en-US" sz="2400" dirty="0" smtClean="0"/>
              <a:t>年在某村集体土地上修建了校舍</a:t>
            </a:r>
            <a:r>
              <a:rPr lang="zh-CN" altLang="zh-CN" sz="2400" dirty="0" smtClean="0"/>
              <a:t>，</a:t>
            </a:r>
            <a:r>
              <a:rPr lang="en-US" altLang="zh-CN" sz="2400" dirty="0" smtClean="0"/>
              <a:t>1980</a:t>
            </a:r>
            <a:r>
              <a:rPr lang="zh-CN" altLang="en-US" sz="2400" dirty="0" smtClean="0"/>
              <a:t>该村小被镇中心小学</a:t>
            </a:r>
            <a:r>
              <a:rPr lang="zh-CN" altLang="zh-CN" sz="2400" dirty="0" smtClean="0"/>
              <a:t>合并</a:t>
            </a:r>
            <a:r>
              <a:rPr lang="zh-CN" altLang="zh-CN" sz="2400" dirty="0"/>
              <a:t>，合并后该小学未再进行招生。</a:t>
            </a:r>
            <a:r>
              <a:rPr lang="en-US" altLang="zh-CN" sz="2400" dirty="0"/>
              <a:t>1989</a:t>
            </a:r>
            <a:r>
              <a:rPr lang="zh-CN" altLang="zh-CN" sz="2400" dirty="0" smtClean="0"/>
              <a:t>年</a:t>
            </a:r>
            <a:r>
              <a:rPr lang="zh-CN" altLang="en-US" sz="2400" dirty="0" smtClean="0"/>
              <a:t>该</a:t>
            </a:r>
            <a:r>
              <a:rPr lang="zh-CN" altLang="zh-CN" sz="2400" dirty="0" smtClean="0"/>
              <a:t>村</a:t>
            </a:r>
            <a:r>
              <a:rPr lang="zh-CN" altLang="zh-CN" sz="2400" dirty="0"/>
              <a:t>村委会</a:t>
            </a:r>
            <a:r>
              <a:rPr lang="zh-CN" altLang="zh-CN" sz="2400" dirty="0" smtClean="0"/>
              <a:t>将</a:t>
            </a:r>
            <a:r>
              <a:rPr lang="zh-CN" altLang="en-US" sz="2400" dirty="0" smtClean="0"/>
              <a:t>该</a:t>
            </a:r>
            <a:r>
              <a:rPr lang="zh-CN" altLang="zh-CN" sz="2400" dirty="0" smtClean="0"/>
              <a:t>小学</a:t>
            </a:r>
            <a:r>
              <a:rPr lang="zh-CN" altLang="zh-CN" sz="2400" dirty="0"/>
              <a:t>的校舍分别</a:t>
            </a:r>
            <a:r>
              <a:rPr lang="zh-CN" altLang="zh-CN" sz="2400" dirty="0" smtClean="0"/>
              <a:t>卖</a:t>
            </a:r>
            <a:r>
              <a:rPr lang="zh-CN" altLang="en-US" sz="2400" dirty="0" smtClean="0"/>
              <a:t>给该村</a:t>
            </a:r>
            <a:r>
              <a:rPr lang="zh-CN" altLang="zh-CN" sz="2400" dirty="0" smtClean="0"/>
              <a:t>曾</a:t>
            </a:r>
            <a:r>
              <a:rPr lang="zh-CN" altLang="en-US" sz="2400" dirty="0" smtClean="0"/>
              <a:t>某</a:t>
            </a:r>
            <a:r>
              <a:rPr lang="zh-CN" altLang="zh-CN" sz="2400" dirty="0" smtClean="0"/>
              <a:t>等</a:t>
            </a:r>
            <a:r>
              <a:rPr lang="zh-CN" altLang="zh-CN" sz="2400" dirty="0"/>
              <a:t>三家农户。</a:t>
            </a:r>
            <a:r>
              <a:rPr lang="zh-CN" altLang="zh-CN" sz="2400" dirty="0" smtClean="0"/>
              <a:t>经</a:t>
            </a:r>
            <a:r>
              <a:rPr lang="zh-CN" altLang="en-US" sz="2400" dirty="0" smtClean="0"/>
              <a:t>现场</a:t>
            </a:r>
            <a:r>
              <a:rPr lang="zh-CN" altLang="zh-CN" sz="2400" dirty="0" smtClean="0"/>
              <a:t>测绘</a:t>
            </a:r>
            <a:r>
              <a:rPr lang="zh-CN" altLang="zh-CN" sz="2400" dirty="0"/>
              <a:t>，其中</a:t>
            </a:r>
            <a:r>
              <a:rPr lang="zh-CN" altLang="zh-CN" sz="2400" dirty="0" smtClean="0"/>
              <a:t>曾</a:t>
            </a:r>
            <a:r>
              <a:rPr lang="zh-CN" altLang="en-US" sz="2400" dirty="0" smtClean="0"/>
              <a:t>某</a:t>
            </a:r>
            <a:r>
              <a:rPr lang="zh-CN" altLang="zh-CN" sz="2400" dirty="0" smtClean="0"/>
              <a:t>购买</a:t>
            </a:r>
            <a:r>
              <a:rPr lang="zh-CN" altLang="zh-CN" sz="2400" dirty="0"/>
              <a:t>的校舍，占地面积</a:t>
            </a:r>
            <a:r>
              <a:rPr lang="en-US" altLang="zh-CN" sz="2400" dirty="0"/>
              <a:t>67.24</a:t>
            </a:r>
            <a:r>
              <a:rPr lang="zh-CN" altLang="zh-CN" sz="2400" dirty="0"/>
              <a:t>平方米，土木结构、一层；</a:t>
            </a:r>
            <a:r>
              <a:rPr lang="zh-CN" altLang="zh-CN" sz="2400" dirty="0" smtClean="0"/>
              <a:t>周</a:t>
            </a:r>
            <a:r>
              <a:rPr lang="zh-CN" altLang="en-US" sz="2400" dirty="0" smtClean="0"/>
              <a:t>某</a:t>
            </a:r>
            <a:r>
              <a:rPr lang="zh-CN" altLang="zh-CN" sz="2400" dirty="0" smtClean="0"/>
              <a:t>购买</a:t>
            </a:r>
            <a:r>
              <a:rPr lang="zh-CN" altLang="zh-CN" sz="2400" dirty="0"/>
              <a:t>的校舍，占地面积</a:t>
            </a:r>
            <a:r>
              <a:rPr lang="en-US" altLang="zh-CN" sz="2400" dirty="0"/>
              <a:t>63.84</a:t>
            </a:r>
            <a:r>
              <a:rPr lang="zh-CN" altLang="zh-CN" sz="2400" dirty="0"/>
              <a:t>平方米，土木结构，一层；</a:t>
            </a:r>
            <a:r>
              <a:rPr lang="zh-CN" altLang="zh-CN" sz="2400" dirty="0" smtClean="0"/>
              <a:t>胡</a:t>
            </a:r>
            <a:r>
              <a:rPr lang="zh-CN" altLang="en-US" sz="2400" dirty="0"/>
              <a:t>某</a:t>
            </a:r>
            <a:r>
              <a:rPr lang="zh-CN" altLang="zh-CN" sz="2400" dirty="0" smtClean="0"/>
              <a:t>购买</a:t>
            </a:r>
            <a:r>
              <a:rPr lang="zh-CN" altLang="zh-CN" sz="2400" dirty="0"/>
              <a:t>的校舍，占地面积</a:t>
            </a:r>
            <a:r>
              <a:rPr lang="en-US" altLang="zh-CN" sz="2400" dirty="0"/>
              <a:t>110.28</a:t>
            </a:r>
            <a:r>
              <a:rPr lang="zh-CN" altLang="zh-CN" sz="2400" dirty="0"/>
              <a:t>平方米，建筑面积</a:t>
            </a:r>
            <a:r>
              <a:rPr lang="en-US" altLang="zh-CN" sz="2400" dirty="0"/>
              <a:t>152.94</a:t>
            </a:r>
            <a:r>
              <a:rPr lang="zh-CN" altLang="zh-CN" sz="2400" dirty="0"/>
              <a:t>平方米，土木结构，二层。经</a:t>
            </a:r>
            <a:r>
              <a:rPr lang="zh-CN" altLang="zh-CN" sz="2400" dirty="0" smtClean="0"/>
              <a:t>查询</a:t>
            </a:r>
            <a:r>
              <a:rPr lang="zh-CN" altLang="en-US" sz="2400" dirty="0" smtClean="0"/>
              <a:t>档案</a:t>
            </a:r>
            <a:r>
              <a:rPr lang="zh-CN" altLang="zh-CN" sz="2400" dirty="0" smtClean="0"/>
              <a:t>，</a:t>
            </a:r>
            <a:r>
              <a:rPr lang="zh-CN" altLang="en-US" sz="2400" dirty="0" smtClean="0"/>
              <a:t>村委会卖</a:t>
            </a:r>
            <a:r>
              <a:rPr lang="zh-CN" altLang="zh-CN" sz="2400" dirty="0" smtClean="0"/>
              <a:t>给</a:t>
            </a:r>
            <a:r>
              <a:rPr lang="zh-CN" altLang="zh-CN" sz="2400" dirty="0"/>
              <a:t>此三户</a:t>
            </a:r>
            <a:r>
              <a:rPr lang="zh-CN" altLang="zh-CN" sz="2400" dirty="0" smtClean="0"/>
              <a:t>的</a:t>
            </a:r>
            <a:r>
              <a:rPr lang="zh-CN" altLang="en-US" sz="2400" dirty="0"/>
              <a:t>校舍</a:t>
            </a:r>
            <a:r>
              <a:rPr lang="zh-CN" altLang="zh-CN" sz="2400" dirty="0" smtClean="0"/>
              <a:t>从未</a:t>
            </a:r>
            <a:r>
              <a:rPr lang="zh-CN" altLang="zh-CN" sz="2400" dirty="0"/>
              <a:t>办理过权属登记。现以上三户</a:t>
            </a:r>
            <a:r>
              <a:rPr lang="zh-CN" altLang="zh-CN" sz="2400" dirty="0" smtClean="0"/>
              <a:t>农户申请</a:t>
            </a:r>
            <a:r>
              <a:rPr lang="zh-CN" altLang="zh-CN" sz="2400" dirty="0"/>
              <a:t>办理其购买校舍的产权证，能否办理？</a:t>
            </a:r>
          </a:p>
        </p:txBody>
      </p:sp>
    </p:spTree>
    <p:custDataLst>
      <p:tags r:id="rId1"/>
    </p:custDataLst>
    <p:extLst>
      <p:ext uri="{BB962C8B-B14F-4D97-AF65-F5344CB8AC3E}">
        <p14:creationId xmlns:p14="http://schemas.microsoft.com/office/powerpoint/2010/main" val="391139547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422516" y="876563"/>
            <a:ext cx="8362029" cy="3466837"/>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lvl="0">
              <a:lnSpc>
                <a:spcPts val="3500"/>
              </a:lnSpc>
            </a:pPr>
            <a:r>
              <a:rPr kumimoji="0" lang="zh-CN" altLang="en-US" sz="2400" b="0" i="0" u="none" strike="noStrike" kern="1200" cap="none" spc="-49" normalizeH="0" baseline="0" noProof="0" dirty="0" smtClean="0">
                <a:ln w="3175">
                  <a:noFill/>
                </a:ln>
                <a:solidFill>
                  <a:prstClr val="black"/>
                </a:solidFill>
                <a:effectLst/>
                <a:uLnTx/>
                <a:uFillTx/>
                <a:latin typeface="Arial"/>
                <a:ea typeface="微软雅黑"/>
              </a:rPr>
              <a:t>法律依据：</a:t>
            </a:r>
            <a:r>
              <a:rPr lang="zh-CN" altLang="zh-CN" sz="2400" dirty="0"/>
              <a:t>依据《不动产登记暂行条例实施细则》第二十四条的规定，未办理不动产首次登记的，不得办理不动产其他类型登记</a:t>
            </a:r>
            <a:r>
              <a:rPr lang="zh-CN" altLang="zh-CN" sz="2400" dirty="0" smtClean="0"/>
              <a:t>。</a:t>
            </a:r>
            <a:r>
              <a:rPr lang="zh-CN" altLang="en-US" sz="2400" dirty="0" smtClean="0"/>
              <a:t>该村小学</a:t>
            </a:r>
            <a:r>
              <a:rPr lang="zh-CN" altLang="zh-CN" sz="2400" dirty="0" smtClean="0"/>
              <a:t>的</a:t>
            </a:r>
            <a:r>
              <a:rPr lang="zh-CN" altLang="zh-CN" sz="2400" dirty="0"/>
              <a:t>校舍未办理过首次登记</a:t>
            </a:r>
            <a:r>
              <a:rPr lang="zh-CN" altLang="zh-CN" sz="2400" dirty="0" smtClean="0"/>
              <a:t>，</a:t>
            </a:r>
            <a:r>
              <a:rPr lang="zh-CN" altLang="en-US" sz="2400" dirty="0" smtClean="0"/>
              <a:t>另外，根据现行法律的规定，村民个人不能取得集体建设用地使用权，</a:t>
            </a:r>
            <a:r>
              <a:rPr lang="zh-CN" altLang="zh-CN" sz="2400" dirty="0" smtClean="0"/>
              <a:t>因此，不</a:t>
            </a:r>
            <a:r>
              <a:rPr lang="zh-CN" altLang="zh-CN" sz="2400" dirty="0"/>
              <a:t>能为</a:t>
            </a:r>
            <a:r>
              <a:rPr lang="zh-CN" altLang="zh-CN" sz="2400" dirty="0" smtClean="0"/>
              <a:t>曾</a:t>
            </a:r>
            <a:r>
              <a:rPr lang="zh-CN" altLang="en-US" sz="2400" dirty="0" smtClean="0"/>
              <a:t>某</a:t>
            </a:r>
            <a:r>
              <a:rPr lang="zh-CN" altLang="zh-CN" sz="2400" dirty="0" smtClean="0"/>
              <a:t>、周</a:t>
            </a:r>
            <a:r>
              <a:rPr lang="zh-CN" altLang="en-US" sz="2400" dirty="0" smtClean="0"/>
              <a:t>某</a:t>
            </a:r>
            <a:r>
              <a:rPr lang="zh-CN" altLang="zh-CN" sz="2400" dirty="0" smtClean="0"/>
              <a:t>、胡</a:t>
            </a:r>
            <a:r>
              <a:rPr lang="zh-CN" altLang="en-US" sz="2400" dirty="0" smtClean="0"/>
              <a:t>某</a:t>
            </a:r>
            <a:r>
              <a:rPr lang="zh-CN" altLang="zh-CN" sz="2400" dirty="0" smtClean="0"/>
              <a:t>办理</a:t>
            </a:r>
            <a:r>
              <a:rPr lang="zh-CN" altLang="zh-CN" sz="2400" dirty="0"/>
              <a:t>该校舍的转移登记。</a:t>
            </a:r>
            <a:endParaRPr kumimoji="0" lang="zh-CN" altLang="zh-CN" sz="2400" b="0" i="0" u="none" strike="noStrike" kern="1200" cap="none" spc="-49" normalizeH="0" baseline="0" noProof="0" dirty="0" smtClean="0">
              <a:ln w="3175">
                <a:noFill/>
              </a:ln>
              <a:solidFill>
                <a:prstClr val="black"/>
              </a:solidFill>
              <a:effectLst/>
              <a:uLnTx/>
              <a:uFillTx/>
              <a:latin typeface="Arial"/>
              <a:ea typeface="微软雅黑"/>
            </a:endParaRPr>
          </a:p>
        </p:txBody>
      </p:sp>
    </p:spTree>
    <p:custDataLst>
      <p:tags r:id="rId1"/>
    </p:custDataLst>
    <p:extLst>
      <p:ext uri="{BB962C8B-B14F-4D97-AF65-F5344CB8AC3E}">
        <p14:creationId xmlns:p14="http://schemas.microsoft.com/office/powerpoint/2010/main" val="104128081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140492"/>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pPr lvl="0"/>
            <a:r>
              <a:rPr kumimoji="0" lang="en-US" altLang="zh-CN" sz="2400" b="0" i="0" u="none" strike="noStrike" kern="1200" cap="none" spc="150" normalizeH="0" baseline="0" noProof="0" dirty="0" smtClean="0">
                <a:ln>
                  <a:noFill/>
                </a:ln>
                <a:solidFill>
                  <a:prstClr val="black"/>
                </a:solidFill>
                <a:effectLst/>
                <a:uLnTx/>
                <a:uFillTx/>
                <a:latin typeface="Arial"/>
                <a:ea typeface="微软雅黑"/>
                <a:cs typeface="Arial"/>
              </a:rPr>
              <a:t> </a:t>
            </a:r>
            <a:r>
              <a:rPr lang="zh-CN" altLang="en-US" sz="2400" dirty="0">
                <a:solidFill>
                  <a:prstClr val="black"/>
                </a:solidFill>
                <a:latin typeface="Arial"/>
                <a:ea typeface="微软雅黑"/>
                <a:cs typeface="Arial"/>
              </a:rPr>
              <a:t>三</a:t>
            </a:r>
            <a:r>
              <a:rPr kumimoji="0" lang="zh-CN" altLang="en-US" sz="2400" b="0" i="0" u="none" strike="noStrike" kern="1200" cap="none" spc="150" normalizeH="0" baseline="0" noProof="0" dirty="0" smtClean="0">
                <a:ln>
                  <a:noFill/>
                </a:ln>
                <a:solidFill>
                  <a:prstClr val="black"/>
                </a:solidFill>
                <a:effectLst/>
                <a:uLnTx/>
                <a:uFillTx/>
                <a:latin typeface="Arial"/>
                <a:ea typeface="微软雅黑"/>
                <a:cs typeface="Arial"/>
              </a:rPr>
              <a:t>、农房</a:t>
            </a:r>
            <a:r>
              <a:rPr lang="zh-CN" altLang="zh-CN" sz="2400" dirty="0" smtClean="0"/>
              <a:t>部分</a:t>
            </a:r>
            <a:r>
              <a:rPr lang="zh-CN" altLang="zh-CN" sz="2400" dirty="0"/>
              <a:t>垮塌后能否办证？</a:t>
            </a:r>
            <a:endParaRPr kumimoji="0" lang="zh-CN" altLang="zh-CN" sz="2400" b="0" i="0" u="none" strike="noStrike" kern="1200" cap="none" spc="150" normalizeH="0" baseline="0" noProof="0" dirty="0">
              <a:ln>
                <a:noFill/>
              </a:ln>
              <a:solidFill>
                <a:prstClr val="black"/>
              </a:solidFill>
              <a:effectLst/>
              <a:uLnTx/>
              <a:uFillTx/>
              <a:latin typeface="Arial"/>
              <a:ea typeface="微软雅黑"/>
              <a:cs typeface="Arial"/>
            </a:endParaRPr>
          </a:p>
          <a:p>
            <a:pPr marL="0" marR="0" lvl="0" indent="0" algn="l" defTabSz="685800" rtl="0" eaLnBrk="1" fontAlgn="auto" latinLnBrk="0" hangingPunct="1">
              <a:lnSpc>
                <a:spcPct val="130000"/>
              </a:lnSpc>
              <a:spcBef>
                <a:spcPts val="0"/>
              </a:spcBef>
              <a:spcAft>
                <a:spcPts val="1000"/>
              </a:spcAft>
              <a:buClrTx/>
              <a:buSzTx/>
              <a:buFontTx/>
              <a:buNone/>
              <a:tabLst/>
              <a:defRPr/>
            </a:pPr>
            <a:endParaRPr kumimoji="0" lang="zh-CN" altLang="zh-CN" sz="28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kumimoji="0" lang="zh-CN" altLang="zh-CN" sz="2800" b="1" i="0" u="none" strike="noStrike" kern="1200" cap="none" spc="0" normalizeH="0" baseline="0" noProof="0" dirty="0">
                <a:ln>
                  <a:noFill/>
                </a:ln>
                <a:solidFill>
                  <a:prstClr val="black"/>
                </a:solidFill>
                <a:effectLst/>
                <a:uLnTx/>
                <a:uFillTx/>
                <a:latin typeface="Arial"/>
                <a:ea typeface="微软雅黑"/>
                <a:cs typeface="Arial"/>
              </a:rPr>
              <a:t>农房登记疑难案件</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407388641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422516" y="876563"/>
            <a:ext cx="8362029" cy="3466837"/>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nSpc>
                <a:spcPts val="3500"/>
              </a:lnSpc>
            </a:pPr>
            <a:r>
              <a:rPr kumimoji="0" lang="zh-CN" altLang="en-US" sz="2400" b="0" i="0" u="none" strike="noStrike" kern="1200" cap="none" spc="-49" normalizeH="0" baseline="0" noProof="0" dirty="0" smtClean="0">
                <a:ln w="3175">
                  <a:noFill/>
                </a:ln>
                <a:solidFill>
                  <a:prstClr val="black"/>
                </a:solidFill>
                <a:effectLst/>
                <a:uLnTx/>
                <a:uFillTx/>
                <a:latin typeface="Arial"/>
                <a:ea typeface="微软雅黑"/>
              </a:rPr>
              <a:t>案例：</a:t>
            </a:r>
            <a:r>
              <a:rPr lang="zh-CN" altLang="en-US" sz="2400" dirty="0" smtClean="0"/>
              <a:t>某村</a:t>
            </a:r>
            <a:r>
              <a:rPr lang="zh-CN" altLang="zh-CN" sz="2400" dirty="0" smtClean="0"/>
              <a:t>村民伍某，</a:t>
            </a:r>
            <a:r>
              <a:rPr lang="zh-CN" altLang="zh-CN" sz="2400" dirty="0"/>
              <a:t>在该村有农房一幢，土木一层</a:t>
            </a:r>
            <a:r>
              <a:rPr lang="zh-CN" altLang="zh-CN" sz="2400" dirty="0" smtClean="0"/>
              <a:t>，</a:t>
            </a:r>
            <a:r>
              <a:rPr lang="zh-CN" altLang="en-US" sz="2400" dirty="0" smtClean="0"/>
              <a:t>办理了</a:t>
            </a:r>
            <a:r>
              <a:rPr lang="zh-CN" altLang="zh-CN" sz="2400" dirty="0" smtClean="0"/>
              <a:t>集体</a:t>
            </a:r>
            <a:r>
              <a:rPr lang="zh-CN" altLang="zh-CN" sz="2400" dirty="0"/>
              <a:t>土地使用证和农村房屋产权证。该房屋因长期无人居住，房盖已全部垮塌，现房盖系用彩钢棚搭建；墙体部分垮塌，现垮塌</a:t>
            </a:r>
            <a:r>
              <a:rPr lang="zh-CN" altLang="zh-CN" sz="2400" dirty="0" smtClean="0"/>
              <a:t>部</a:t>
            </a:r>
            <a:r>
              <a:rPr lang="zh-CN" altLang="en-US" sz="2400" dirty="0" smtClean="0"/>
              <a:t>分</a:t>
            </a:r>
            <a:r>
              <a:rPr lang="zh-CN" altLang="zh-CN" sz="2400" dirty="0" smtClean="0"/>
              <a:t>墙</a:t>
            </a:r>
            <a:r>
              <a:rPr lang="zh-CN" altLang="zh-CN" sz="2400" dirty="0"/>
              <a:t>体系用木板维护。现</a:t>
            </a:r>
            <a:r>
              <a:rPr lang="zh-CN" altLang="zh-CN" sz="2400" dirty="0" smtClean="0"/>
              <a:t>伍某将</a:t>
            </a:r>
            <a:r>
              <a:rPr lang="zh-CN" altLang="zh-CN" sz="2400" dirty="0"/>
              <a:t>该房屋赠与给同村</a:t>
            </a:r>
            <a:r>
              <a:rPr lang="zh-CN" altLang="zh-CN" sz="2400" dirty="0" smtClean="0"/>
              <a:t>村民</a:t>
            </a:r>
            <a:r>
              <a:rPr lang="zh-CN" altLang="en-US" sz="2400" dirty="0" smtClean="0"/>
              <a:t>刘某</a:t>
            </a:r>
            <a:r>
              <a:rPr lang="zh-CN" altLang="zh-CN" sz="2400" dirty="0" smtClean="0"/>
              <a:t>，</a:t>
            </a:r>
            <a:r>
              <a:rPr lang="zh-CN" altLang="en-US" sz="2400" dirty="0" smtClean="0"/>
              <a:t>刘</a:t>
            </a:r>
            <a:r>
              <a:rPr lang="zh-CN" altLang="zh-CN" sz="2400" dirty="0" smtClean="0"/>
              <a:t>某要求</a:t>
            </a:r>
            <a:r>
              <a:rPr lang="zh-CN" altLang="zh-CN" sz="2400" dirty="0"/>
              <a:t>办理该房屋的产权证，能否办理？</a:t>
            </a:r>
          </a:p>
        </p:txBody>
      </p:sp>
    </p:spTree>
    <p:custDataLst>
      <p:tags r:id="rId1"/>
    </p:custDataLst>
    <p:extLst>
      <p:ext uri="{BB962C8B-B14F-4D97-AF65-F5344CB8AC3E}">
        <p14:creationId xmlns:p14="http://schemas.microsoft.com/office/powerpoint/2010/main" val="367938983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800100"/>
            <a:ext cx="9144000" cy="35433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altLang="zh-CN" sz="14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Arial"/>
              <a:sym typeface="+mn-ea"/>
            </a:endParaRPr>
          </a:p>
        </p:txBody>
      </p:sp>
      <p:sp>
        <p:nvSpPr>
          <p:cNvPr id="11" name="Title 6"/>
          <p:cNvSpPr txBox="1"/>
          <p:nvPr>
            <p:custDataLst>
              <p:tags r:id="rId3"/>
            </p:custDataLst>
          </p:nvPr>
        </p:nvSpPr>
        <p:spPr>
          <a:xfrm>
            <a:off x="422516" y="876563"/>
            <a:ext cx="8362029" cy="3466837"/>
          </a:xfrm>
          <a:prstGeom prst="rect">
            <a:avLst/>
          </a:prstGeom>
          <a:noFill/>
          <a:ln w="3175">
            <a:noFill/>
            <a:prstDash val="dash"/>
          </a:ln>
        </p:spPr>
        <p:txBody>
          <a:bodyPr wrap="square" lIns="47625" tIns="19050" rIns="47625" bIns="1905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nSpc>
                <a:spcPts val="3500"/>
              </a:lnSpc>
            </a:pPr>
            <a:r>
              <a:rPr kumimoji="0" lang="zh-CN" altLang="en-US" sz="2000" b="0" i="0" u="none" strike="noStrike" kern="1200" cap="none" spc="-49" normalizeH="0" baseline="0" noProof="0" dirty="0" smtClean="0">
                <a:ln w="3175">
                  <a:noFill/>
                </a:ln>
                <a:solidFill>
                  <a:prstClr val="black"/>
                </a:solidFill>
                <a:effectLst/>
                <a:uLnTx/>
                <a:uFillTx/>
                <a:latin typeface="Arial"/>
                <a:ea typeface="微软雅黑"/>
              </a:rPr>
              <a:t>法律依据：房屋办理转移登记本来未要求做权籍调查，但农房具有其特殊性，在实际操作过程中，农房办理转移登记时发现房屋现状与权证记载不一致时规资所都进行了权籍调查。权籍调查时发现</a:t>
            </a:r>
            <a:r>
              <a:rPr lang="zh-CN" altLang="zh-CN" sz="2000" dirty="0" smtClean="0"/>
              <a:t>伍某房屋</a:t>
            </a:r>
            <a:r>
              <a:rPr lang="zh-CN" altLang="zh-CN" sz="2000" dirty="0"/>
              <a:t>的面积、结构</a:t>
            </a:r>
            <a:r>
              <a:rPr lang="zh-CN" altLang="zh-CN" sz="2000" dirty="0" smtClean="0"/>
              <a:t>与集体</a:t>
            </a:r>
            <a:r>
              <a:rPr lang="zh-CN" altLang="zh-CN" sz="2000" dirty="0"/>
              <a:t>土地使用证和农村房屋产权证记载的面积、结构不符，且该房屋的剩余部分系彩钢、木板等搭建，不符合《重庆市房屋面积测算实施细则》的规定，该实施细则规定：计算建筑面积的房屋应是永久性结构的建筑，活动房屋、临时房屋、简易房屋等不能计算房屋面积。因此，</a:t>
            </a:r>
            <a:r>
              <a:rPr lang="zh-CN" altLang="zh-CN" sz="2000" dirty="0" smtClean="0"/>
              <a:t>伍某申请</a:t>
            </a:r>
            <a:r>
              <a:rPr lang="zh-CN" altLang="zh-CN" sz="2000" dirty="0"/>
              <a:t>要求办理该房屋转移登记的请求不符合办理条件</a:t>
            </a:r>
            <a:r>
              <a:rPr lang="zh-CN" altLang="zh-CN" sz="2000" dirty="0" smtClean="0"/>
              <a:t>。</a:t>
            </a:r>
            <a:r>
              <a:rPr lang="zh-CN" altLang="en-US" sz="2000" dirty="0" smtClean="0"/>
              <a:t>只有在剩余房屋符合不动产登记单元的情况下才能办理登记或者房屋取得合法改建手续进行改建后再办理登记。</a:t>
            </a:r>
            <a:endParaRPr lang="zh-CN" altLang="zh-CN" sz="2000" dirty="0"/>
          </a:p>
        </p:txBody>
      </p:sp>
    </p:spTree>
    <p:custDataLst>
      <p:tags r:id="rId1"/>
    </p:custDataLst>
    <p:extLst>
      <p:ext uri="{BB962C8B-B14F-4D97-AF65-F5344CB8AC3E}">
        <p14:creationId xmlns:p14="http://schemas.microsoft.com/office/powerpoint/2010/main" val="30529111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277474" y="807194"/>
            <a:ext cx="7044032" cy="3424271"/>
          </a:xfrm>
        </p:spPr>
        <p:txBody>
          <a:bodyPr wrap="square" anchor="t" anchorCtr="0">
            <a:normAutofit/>
          </a:bodyPr>
          <a:lstStyle/>
          <a:p>
            <a:r>
              <a:rPr lang="zh-CN" altLang="en-US" sz="2400" dirty="0" smtClean="0">
                <a:latin typeface="Arial" panose="020B0604020202020204" pitchFamily="34" charset="0"/>
                <a:ea typeface="微软雅黑" panose="020B0503020204020204" pitchFamily="34" charset="-122"/>
                <a:sym typeface="+mn-ea"/>
              </a:rPr>
              <a:t>                         </a:t>
            </a: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t>
            </a:r>
            <a:r>
              <a:rPr lang="zh-CN" altLang="en-US" sz="2400" dirty="0" smtClean="0">
                <a:latin typeface="Arial" panose="020B0604020202020204" pitchFamily="34" charset="0"/>
                <a:ea typeface="微软雅黑" panose="020B0503020204020204" pitchFamily="34" charset="-122"/>
                <a:sym typeface="+mn-ea"/>
              </a:rPr>
              <a:t>一、</a:t>
            </a:r>
            <a:r>
              <a:rPr lang="zh-CN" altLang="en-US" sz="2400" dirty="0" smtClean="0"/>
              <a:t>宅基地的基本概念及相关管理规定</a:t>
            </a:r>
            <a:r>
              <a:rPr lang="en-US" altLang="zh-CN" sz="2400" dirty="0" smtClean="0"/>
              <a:t/>
            </a:r>
            <a:br>
              <a:rPr lang="en-US" altLang="zh-CN" sz="2400" dirty="0" smtClean="0"/>
            </a:br>
            <a:r>
              <a:rPr lang="en-US" altLang="zh-CN" sz="2400" dirty="0" smtClean="0"/>
              <a:t>      </a:t>
            </a:r>
            <a:r>
              <a:rPr lang="zh-CN" altLang="zh-CN" sz="2400" dirty="0"/>
              <a:t/>
            </a:r>
            <a:br>
              <a:rPr lang="zh-CN" altLang="zh-CN" sz="2400" dirty="0"/>
            </a:br>
            <a:endParaRPr lang="zh-CN" altLang="en-US" sz="24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spTree>
    <p:custDataLst>
      <p:tags r:id="rId1"/>
    </p:custDataLst>
    <p:extLst>
      <p:ext uri="{BB962C8B-B14F-4D97-AF65-F5344CB8AC3E}">
        <p14:creationId xmlns:p14="http://schemas.microsoft.com/office/powerpoint/2010/main" val="108369950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dirty="0">
                <a:solidFill>
                  <a:srgbClr val="FF0000"/>
                </a:solidFill>
                <a:latin typeface="Arial" panose="020B0604020202020204" pitchFamily="34" charset="0"/>
              </a:rPr>
              <a:t>感谢聆听</a:t>
            </a:r>
          </a:p>
        </p:txBody>
      </p:sp>
      <p:pic>
        <p:nvPicPr>
          <p:cNvPr id="3" name="New picture"/>
          <p:cNvPicPr/>
          <p:nvPr/>
        </p:nvPicPr>
        <p:blipFill>
          <a:blip r:embed="rId5"/>
          <a:stretch>
            <a:fillRect/>
          </a:stretch>
        </p:blipFill>
        <p:spPr>
          <a:xfrm>
            <a:off x="8524875" y="9296400"/>
            <a:ext cx="266700" cy="200025"/>
          </a:xfrm>
          <a:prstGeom prst="cube">
            <a:avLst/>
          </a:prstGeom>
        </p:spPr>
      </p:pic>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endParaRPr kumimoji="1" lang="zh-CN" altLang="en-US" sz="1200" b="1">
              <a:latin typeface="微软雅黑" panose="020B0503020204020204" pitchFamily="34" charset="-122"/>
              <a:ea typeface="微软雅黑" panose="020B0503020204020204" pitchFamily="34" charset="-122"/>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lnSpc>
                <a:spcPct val="120000"/>
              </a:lnSpc>
            </a:pPr>
            <a:endParaRPr kumimoji="1" lang="zh-CN" altLang="en-US" sz="1200" b="1">
              <a:latin typeface="微软雅黑" panose="020B0503020204020204" pitchFamily="34" charset="-122"/>
              <a:ea typeface="微软雅黑" panose="020B0503020204020204" pitchFamily="34" charset="-122"/>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lnSpc>
                <a:spcPct val="120000"/>
              </a:lnSpc>
            </a:pP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93" name="文本框 92"/>
          <p:cNvSpPr txBox="1"/>
          <p:nvPr>
            <p:custDataLst>
              <p:tags r:id="rId5"/>
            </p:custDataLst>
          </p:nvPr>
        </p:nvSpPr>
        <p:spPr>
          <a:xfrm>
            <a:off x="398382" y="1317997"/>
            <a:ext cx="8139113" cy="2623120"/>
          </a:xfrm>
          <a:prstGeom prst="rect">
            <a:avLst/>
          </a:prstGeom>
          <a:noFill/>
        </p:spPr>
        <p:txBody>
          <a:bodyPr wrap="square" lIns="67500" tIns="35100" rIns="67500" bIns="35100" rtlCol="0" anchor="ctr" anchorCtr="0">
            <a:normAutofit fontScale="92500"/>
          </a:bodyPr>
          <a:lstStyle>
            <a:defPPr>
              <a:defRPr lang="zh-CN"/>
            </a:defPPr>
            <a:lvl1pPr fontAlgn="auto">
              <a:lnSpc>
                <a:spcPct val="130000"/>
              </a:lnSpc>
              <a:spcAft>
                <a:spcPts val="1000"/>
              </a:spcAft>
              <a:defRPr sz="1600" spc="150"/>
            </a:lvl1pPr>
          </a:lstStyle>
          <a:p>
            <a:r>
              <a:rPr lang="en-US" altLang="zh-CN" sz="2000" dirty="0" smtClean="0"/>
              <a:t>        </a:t>
            </a:r>
            <a:r>
              <a:rPr lang="zh-CN" altLang="zh-CN" sz="2800" dirty="0" smtClean="0"/>
              <a:t>农村</a:t>
            </a:r>
            <a:r>
              <a:rPr lang="zh-CN" altLang="zh-CN" sz="2800" dirty="0"/>
              <a:t>宅基地是农村村民用于建造住宅及其附属设施的集体建设用地，包括住房、附属设施用房和庭院等用地，不包括与宅基地相连的农业生产性用地、农户超出宅基地范围占用的空闲地等土地。</a:t>
            </a: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rmAutofit fontScale="90000" lnSpcReduction="20000"/>
          </a:bodyPr>
          <a:lstStyle/>
          <a:p>
            <a:pPr>
              <a:lnSpc>
                <a:spcPct val="120000"/>
              </a:lnSpc>
              <a:spcBef>
                <a:spcPts val="225"/>
              </a:spcBef>
              <a:spcAft>
                <a:spcPts val="225"/>
              </a:spcAft>
            </a:pPr>
            <a:r>
              <a:rPr lang="zh-CN" altLang="en-US" sz="2700" b="1" spc="225" dirty="0" smtClean="0">
                <a:solidFill>
                  <a:schemeClr val="dk1">
                    <a:lumMod val="75000"/>
                    <a:lumOff val="25000"/>
                  </a:schemeClr>
                </a:solidFill>
                <a:latin typeface="微软雅黑" panose="020B0503020204020204" pitchFamily="34" charset="-122"/>
                <a:ea typeface="微软雅黑" panose="020B0503020204020204" pitchFamily="34" charset="-122"/>
              </a:rPr>
              <a:t>什么是宅基地</a:t>
            </a:r>
            <a:endParaRPr lang="zh-CN" altLang="en-US" sz="2700" b="1" spc="225" dirty="0">
              <a:solidFill>
                <a:schemeClr val="dk1">
                  <a:lumMod val="75000"/>
                  <a:lumOff val="2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040686"/>
          </a:xfrm>
          <a:prstGeom prst="rect">
            <a:avLst/>
          </a:prstGeom>
          <a:noFill/>
        </p:spPr>
        <p:txBody>
          <a:bodyPr wrap="square" lIns="67500" tIns="35100" rIns="67500" bIns="35100" rtlCol="0" anchor="ctr" anchorCtr="0">
            <a:normAutofit fontScale="92500" lnSpcReduction="10000"/>
          </a:bodyPr>
          <a:lstStyle>
            <a:defPPr>
              <a:defRPr lang="zh-CN"/>
            </a:defPPr>
            <a:lvl1pPr fontAlgn="auto">
              <a:lnSpc>
                <a:spcPct val="130000"/>
              </a:lnSpc>
              <a:spcAft>
                <a:spcPts val="1000"/>
              </a:spcAft>
              <a:defRPr sz="1600" spc="150"/>
            </a:lvl1pPr>
          </a:lstStyle>
          <a:p>
            <a:pPr marL="0" marR="0" lvl="0" indent="0" algn="l" defTabSz="685800" rtl="0" eaLnBrk="1" fontAlgn="auto" latinLnBrk="0" hangingPunct="1">
              <a:lnSpc>
                <a:spcPct val="130000"/>
              </a:lnSpc>
              <a:spcBef>
                <a:spcPts val="0"/>
              </a:spcBef>
              <a:spcAft>
                <a:spcPts val="1000"/>
              </a:spcAft>
              <a:buClrTx/>
              <a:buSzTx/>
              <a:buFontTx/>
              <a:buNone/>
              <a:tabLst/>
              <a:defRPr/>
            </a:pP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一、法律：</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中华人民共和国土地管理法</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民法典</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p>
          <a:p>
            <a:pPr marL="0" marR="0" lvl="0" indent="0" algn="l" defTabSz="685800" rtl="0" eaLnBrk="1" fontAlgn="auto" latinLnBrk="0" hangingPunct="1">
              <a:lnSpc>
                <a:spcPct val="130000"/>
              </a:lnSpc>
              <a:spcBef>
                <a:spcPts val="0"/>
              </a:spcBef>
              <a:spcAft>
                <a:spcPts val="1000"/>
              </a:spcAft>
              <a:buClrTx/>
              <a:buSzTx/>
              <a:buFontTx/>
              <a:buNone/>
              <a:tabLst/>
              <a:defRPr/>
            </a:pPr>
            <a:r>
              <a:rPr lang="zh-CN" altLang="en-US" sz="2000" dirty="0" smtClean="0">
                <a:solidFill>
                  <a:prstClr val="black"/>
                </a:solidFill>
                <a:latin typeface="Arial"/>
                <a:ea typeface="微软雅黑"/>
                <a:cs typeface="Arial"/>
              </a:rPr>
              <a:t>二、行政法规：</a:t>
            </a:r>
            <a:r>
              <a:rPr lang="en-US" altLang="zh-CN" sz="2000" dirty="0" smtClean="0">
                <a:solidFill>
                  <a:prstClr val="black"/>
                </a:solidFill>
                <a:latin typeface="Arial"/>
                <a:ea typeface="微软雅黑"/>
                <a:cs typeface="Arial"/>
              </a:rPr>
              <a:t>《</a:t>
            </a:r>
            <a:r>
              <a:rPr lang="zh-CN" altLang="en-US" sz="2000" dirty="0" smtClean="0">
                <a:solidFill>
                  <a:prstClr val="black"/>
                </a:solidFill>
                <a:latin typeface="Arial"/>
                <a:ea typeface="微软雅黑"/>
                <a:cs typeface="Arial"/>
              </a:rPr>
              <a:t>不动产登记暂行条例</a:t>
            </a:r>
            <a:r>
              <a:rPr lang="en-US" altLang="zh-CN" sz="2000" dirty="0" smtClean="0">
                <a:solidFill>
                  <a:prstClr val="black"/>
                </a:solidFill>
                <a:latin typeface="Arial"/>
                <a:ea typeface="微软雅黑"/>
                <a:cs typeface="Arial"/>
              </a:rPr>
              <a:t>》</a:t>
            </a:r>
            <a:r>
              <a:rPr lang="zh-CN" altLang="en-US" sz="2000" dirty="0" smtClean="0">
                <a:solidFill>
                  <a:prstClr val="black"/>
                </a:solidFill>
                <a:latin typeface="Arial"/>
                <a:ea typeface="微软雅黑"/>
                <a:cs typeface="Arial"/>
              </a:rPr>
              <a:t>、</a:t>
            </a:r>
            <a:r>
              <a:rPr lang="en-US" altLang="zh-CN" sz="2000" dirty="0" smtClean="0">
                <a:solidFill>
                  <a:prstClr val="black"/>
                </a:solidFill>
                <a:latin typeface="Arial"/>
                <a:ea typeface="微软雅黑"/>
                <a:cs typeface="Arial"/>
              </a:rPr>
              <a:t>《</a:t>
            </a:r>
            <a:r>
              <a:rPr lang="zh-CN" altLang="en-US" sz="2000" dirty="0" smtClean="0">
                <a:solidFill>
                  <a:prstClr val="black"/>
                </a:solidFill>
                <a:latin typeface="Arial"/>
                <a:ea typeface="微软雅黑"/>
                <a:cs typeface="Arial"/>
              </a:rPr>
              <a:t>土地管理法实施条例</a:t>
            </a:r>
            <a:r>
              <a:rPr lang="en-US" altLang="zh-CN" sz="2000" dirty="0" smtClean="0">
                <a:solidFill>
                  <a:prstClr val="black"/>
                </a:solidFill>
                <a:latin typeface="Arial"/>
                <a:ea typeface="微软雅黑"/>
                <a:cs typeface="Arial"/>
              </a:rPr>
              <a:t>》</a:t>
            </a:r>
          </a:p>
          <a:p>
            <a:pPr lvl="0"/>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三、部门规章及地方性法规：</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不动产登记暂行条例实施细则</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lang="zh-CN" altLang="en-US" sz="2000" dirty="0" smtClean="0">
                <a:solidFill>
                  <a:prstClr val="black"/>
                </a:solidFill>
              </a:rPr>
              <a:t>、</a:t>
            </a:r>
            <a:r>
              <a:rPr lang="en-US" altLang="zh-CN" sz="2000" dirty="0" smtClean="0">
                <a:solidFill>
                  <a:prstClr val="black"/>
                </a:solidFill>
              </a:rPr>
              <a:t>《</a:t>
            </a:r>
            <a:r>
              <a:rPr lang="zh-CN" altLang="en-US" sz="2000" dirty="0" smtClean="0">
                <a:solidFill>
                  <a:prstClr val="black"/>
                </a:solidFill>
              </a:rPr>
              <a:t>不动产登记操作规范</a:t>
            </a:r>
            <a:r>
              <a:rPr lang="en-US" altLang="zh-CN" sz="2000" dirty="0" smtClean="0">
                <a:solidFill>
                  <a:prstClr val="black"/>
                </a:solidFill>
              </a:rPr>
              <a:t>》</a:t>
            </a:r>
            <a:r>
              <a:rPr lang="zh-CN" altLang="en-US" sz="2000" dirty="0" smtClean="0">
                <a:solidFill>
                  <a:prstClr val="black"/>
                </a:solidFill>
              </a:rPr>
              <a:t>、</a:t>
            </a:r>
            <a:r>
              <a:rPr lang="en-US" altLang="zh-CN" sz="2000" dirty="0" smtClean="0">
                <a:solidFill>
                  <a:prstClr val="black"/>
                </a:solidFill>
              </a:rPr>
              <a:t>《</a:t>
            </a:r>
            <a:r>
              <a:rPr lang="zh-CN" altLang="en-US" sz="2000" dirty="0" smtClean="0">
                <a:solidFill>
                  <a:prstClr val="black"/>
                </a:solidFill>
              </a:rPr>
              <a:t>重庆市土地房屋权属登记条例</a:t>
            </a:r>
            <a:r>
              <a:rPr lang="en-US" altLang="zh-CN" sz="2000" dirty="0" smtClean="0">
                <a:solidFill>
                  <a:prstClr val="black"/>
                </a:solidFill>
              </a:rPr>
              <a:t>》</a:t>
            </a:r>
          </a:p>
          <a:p>
            <a:pPr lvl="0"/>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四、规范性文件：</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关于进一步加快宅基地和集体建设用地使用权确权登记发证有关问题的通知</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（国土资发</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[2016]191</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号）、</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重庆市渝北区农村宅基地审批管理办法（试行）</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（渝北府发</a:t>
            </a:r>
            <a:r>
              <a:rPr kumimoji="0" lang="en-US" altLang="zh-CN" sz="2000" b="0" i="0" u="none" strike="noStrike" kern="1200" cap="none" spc="150" normalizeH="0" baseline="0" noProof="0" dirty="0" smtClean="0">
                <a:ln>
                  <a:noFill/>
                </a:ln>
                <a:solidFill>
                  <a:prstClr val="black"/>
                </a:solidFill>
                <a:effectLst/>
                <a:uLnTx/>
                <a:uFillTx/>
                <a:latin typeface="Arial"/>
                <a:ea typeface="微软雅黑"/>
                <a:cs typeface="Arial"/>
              </a:rPr>
              <a:t>[2020]35</a:t>
            </a:r>
            <a:r>
              <a:rPr kumimoji="0" lang="zh-CN" altLang="en-US" sz="2000" b="0" i="0" u="none" strike="noStrike" kern="1200" cap="none" spc="150" normalizeH="0" baseline="0" noProof="0" dirty="0" smtClean="0">
                <a:ln>
                  <a:noFill/>
                </a:ln>
                <a:solidFill>
                  <a:prstClr val="black"/>
                </a:solidFill>
                <a:effectLst/>
                <a:uLnTx/>
                <a:uFillTx/>
                <a:latin typeface="Arial"/>
                <a:ea typeface="微软雅黑"/>
                <a:cs typeface="Arial"/>
              </a:rPr>
              <a:t>号）</a:t>
            </a:r>
            <a:endParaRPr kumimoji="0" lang="zh-CN" altLang="zh-CN" sz="28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rmAutofit fontScale="90000" lnSpcReduction="20000"/>
          </a:bodyPr>
          <a:lstStyle/>
          <a:p>
            <a:pPr marL="0" marR="0" lvl="0" indent="0" algn="l" defTabSz="685800" rtl="0" eaLnBrk="1" fontAlgn="auto" latinLnBrk="0" hangingPunct="1">
              <a:lnSpc>
                <a:spcPct val="120000"/>
              </a:lnSpc>
              <a:spcBef>
                <a:spcPts val="225"/>
              </a:spcBef>
              <a:spcAft>
                <a:spcPts val="225"/>
              </a:spcAft>
              <a:buClrTx/>
              <a:buSzTx/>
              <a:buFontTx/>
              <a:buNone/>
              <a:tabLst/>
              <a:defRPr/>
            </a:pPr>
            <a:r>
              <a:rPr lang="zh-CN" altLang="en-US" sz="2700" b="1" spc="225" dirty="0" smtClean="0">
                <a:solidFill>
                  <a:prstClr val="black">
                    <a:lumMod val="75000"/>
                    <a:lumOff val="25000"/>
                  </a:prstClr>
                </a:solidFill>
                <a:latin typeface="微软雅黑" panose="020B0503020204020204" pitchFamily="34" charset="-122"/>
                <a:ea typeface="微软雅黑" panose="020B0503020204020204" pitchFamily="34" charset="-122"/>
                <a:cs typeface="Arial"/>
              </a:rPr>
              <a:t>宅基地审批及权属登记涉及的相关法律规范</a:t>
            </a:r>
            <a:endParaRPr kumimoji="0" lang="zh-CN" altLang="en-US" sz="27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6704752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3040686"/>
          </a:xfrm>
          <a:prstGeom prst="rect">
            <a:avLst/>
          </a:prstGeom>
          <a:noFill/>
        </p:spPr>
        <p:txBody>
          <a:bodyPr wrap="square" lIns="67500" tIns="35100" rIns="67500" bIns="35100" rtlCol="0" anchor="ctr" anchorCtr="0">
            <a:normAutofit fontScale="77500" lnSpcReduction="20000"/>
          </a:bodyPr>
          <a:lstStyle>
            <a:defPPr>
              <a:defRPr lang="zh-CN"/>
            </a:defPPr>
            <a:lvl1pPr fontAlgn="auto">
              <a:lnSpc>
                <a:spcPct val="130000"/>
              </a:lnSpc>
              <a:spcAft>
                <a:spcPts val="1000"/>
              </a:spcAft>
              <a:defRPr sz="1600" spc="150"/>
            </a:lvl1pPr>
          </a:lstStyle>
          <a:p>
            <a:r>
              <a:rPr lang="en-US" altLang="zh-CN" dirty="0" smtClean="0"/>
              <a:t>     </a:t>
            </a:r>
          </a:p>
          <a:p>
            <a:endParaRPr lang="en-US" altLang="zh-CN" dirty="0"/>
          </a:p>
          <a:p>
            <a:r>
              <a:rPr lang="en-US" altLang="zh-CN" sz="3400" dirty="0" smtClean="0"/>
              <a:t>       1</a:t>
            </a:r>
            <a:r>
              <a:rPr lang="zh-CN" altLang="zh-CN" sz="3400" dirty="0"/>
              <a:t>、</a:t>
            </a:r>
            <a:r>
              <a:rPr lang="zh-CN" altLang="zh-CN" sz="3400" dirty="0" smtClean="0"/>
              <a:t>集体所有</a:t>
            </a:r>
            <a:r>
              <a:rPr lang="en-US" altLang="zh-CN" sz="3400" dirty="0" smtClean="0"/>
              <a:t>             2</a:t>
            </a:r>
            <a:r>
              <a:rPr lang="zh-CN" altLang="zh-CN" sz="3400" dirty="0"/>
              <a:t>、成员使用</a:t>
            </a:r>
          </a:p>
          <a:p>
            <a:r>
              <a:rPr lang="en-US" altLang="zh-CN" sz="3400" dirty="0" smtClean="0"/>
              <a:t>       3</a:t>
            </a:r>
            <a:r>
              <a:rPr lang="zh-CN" altLang="zh-CN" sz="3400" dirty="0"/>
              <a:t>、一户一</a:t>
            </a:r>
            <a:r>
              <a:rPr lang="zh-CN" altLang="zh-CN" sz="3400" dirty="0" smtClean="0"/>
              <a:t>宅</a:t>
            </a:r>
            <a:r>
              <a:rPr lang="en-US" altLang="zh-CN" sz="3400" dirty="0" smtClean="0"/>
              <a:t>             4</a:t>
            </a:r>
            <a:r>
              <a:rPr lang="zh-CN" altLang="zh-CN" sz="3400" dirty="0"/>
              <a:t>、限定</a:t>
            </a:r>
            <a:r>
              <a:rPr lang="zh-CN" altLang="zh-CN" sz="3400" dirty="0" smtClean="0"/>
              <a:t>面积</a:t>
            </a:r>
            <a:endParaRPr lang="en-US" altLang="zh-CN" sz="3400" dirty="0" smtClean="0"/>
          </a:p>
          <a:p>
            <a:r>
              <a:rPr lang="en-US" altLang="zh-CN" sz="3400" dirty="0" smtClean="0"/>
              <a:t>       5</a:t>
            </a:r>
            <a:r>
              <a:rPr lang="zh-CN" altLang="zh-CN" sz="3400" dirty="0"/>
              <a:t>、无偿</a:t>
            </a:r>
            <a:r>
              <a:rPr lang="zh-CN" altLang="zh-CN" sz="3400" dirty="0" smtClean="0"/>
              <a:t>取得</a:t>
            </a:r>
            <a:r>
              <a:rPr lang="en-US" altLang="zh-CN" sz="3400" dirty="0" smtClean="0"/>
              <a:t>             6</a:t>
            </a:r>
            <a:r>
              <a:rPr lang="zh-CN" altLang="zh-CN" sz="3400" dirty="0"/>
              <a:t>、长期占有</a:t>
            </a:r>
          </a:p>
          <a:p>
            <a:r>
              <a:rPr lang="en-US" altLang="zh-CN" sz="3400" dirty="0" smtClean="0"/>
              <a:t>       7</a:t>
            </a:r>
            <a:r>
              <a:rPr lang="zh-CN" altLang="zh-CN" sz="3400" dirty="0"/>
              <a:t>、规划管</a:t>
            </a:r>
            <a:r>
              <a:rPr lang="zh-CN" altLang="zh-CN" sz="3400" dirty="0" smtClean="0"/>
              <a:t>控</a:t>
            </a:r>
            <a:r>
              <a:rPr lang="en-US" altLang="zh-CN" sz="3400" dirty="0" smtClean="0"/>
              <a:t>             8</a:t>
            </a:r>
            <a:r>
              <a:rPr lang="zh-CN" altLang="zh-CN" sz="3400" dirty="0"/>
              <a:t>、内部流传</a:t>
            </a:r>
          </a:p>
          <a:p>
            <a:endParaRPr lang="zh-CN" altLang="zh-CN" dirty="0"/>
          </a:p>
          <a:p>
            <a:pPr marL="0" marR="0" lvl="0" indent="0" algn="l" defTabSz="685800" rtl="0" eaLnBrk="1" fontAlgn="auto" latinLnBrk="0" hangingPunct="1">
              <a:lnSpc>
                <a:spcPct val="130000"/>
              </a:lnSpc>
              <a:spcBef>
                <a:spcPts val="0"/>
              </a:spcBef>
              <a:spcAft>
                <a:spcPts val="1000"/>
              </a:spcAft>
              <a:buClrTx/>
              <a:buSzTx/>
              <a:buFontTx/>
              <a:buNone/>
              <a:tabLst/>
              <a:defRPr/>
            </a:pPr>
            <a:endParaRPr kumimoji="0" lang="zh-CN" altLang="zh-CN" sz="2800" b="0" i="0" u="none" strike="noStrike" kern="1200" cap="none" spc="150" normalizeH="0" baseline="0" noProof="0" dirty="0">
              <a:ln>
                <a:noFill/>
              </a:ln>
              <a:solidFill>
                <a:prstClr val="black"/>
              </a:solidFill>
              <a:effectLst/>
              <a:uLnTx/>
              <a:uFillTx/>
              <a:latin typeface="Arial"/>
              <a:ea typeface="微软雅黑"/>
              <a:cs typeface="Arial"/>
            </a:endParaRPr>
          </a:p>
        </p:txBody>
      </p:sp>
      <p:sp>
        <p:nvSpPr>
          <p:cNvPr id="94" name="文本框 93"/>
          <p:cNvSpPr txBox="1"/>
          <p:nvPr>
            <p:custDataLst>
              <p:tags r:id="rId6"/>
            </p:custDataLst>
          </p:nvPr>
        </p:nvSpPr>
        <p:spPr>
          <a:xfrm>
            <a:off x="398382" y="485764"/>
            <a:ext cx="748665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zh-CN" sz="2800" b="1" dirty="0"/>
              <a:t>宅基地的基本特征</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89868045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流程图: 数据 12"/>
          <p:cNvSpPr/>
          <p:nvPr>
            <p:custDataLst>
              <p:tags r:id="rId2"/>
            </p:custDataLst>
          </p:nvPr>
        </p:nvSpPr>
        <p:spPr>
          <a:xfrm flipH="1">
            <a:off x="0" y="0"/>
            <a:ext cx="9144000" cy="5143691"/>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4" name="矩形 13"/>
          <p:cNvSpPr/>
          <p:nvPr>
            <p:custDataLst>
              <p:tags r:id="rId3"/>
            </p:custDataLst>
          </p:nvPr>
        </p:nvSpPr>
        <p:spPr>
          <a:xfrm>
            <a:off x="0" y="920254"/>
            <a:ext cx="9144000" cy="3685226"/>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8" name="文本框 17"/>
          <p:cNvSpPr txBox="1"/>
          <p:nvPr>
            <p:custDataLst>
              <p:tags r:id="rId4"/>
            </p:custDataLst>
          </p:nvPr>
        </p:nvSpPr>
        <p:spPr>
          <a:xfrm>
            <a:off x="502412" y="225266"/>
            <a:ext cx="5652446" cy="569316"/>
          </a:xfrm>
          <a:prstGeom prst="rect">
            <a:avLst/>
          </a:prstGeom>
          <a:noFill/>
          <a:ln>
            <a:noFill/>
          </a:ln>
        </p:spPr>
        <p:txBody>
          <a:bodyPr wrap="square" lIns="68580" tIns="34290" rIns="68580" bIns="34290" rtlCol="0">
            <a:normAutofit fontScale="97500"/>
          </a:bodyPr>
          <a:lstStyle/>
          <a:p>
            <a:pPr lvl="0"/>
            <a:r>
              <a:rPr lang="zh-CN" altLang="en-US" sz="2400" dirty="0" smtClean="0"/>
              <a:t>宅基地上房屋</a:t>
            </a:r>
            <a:r>
              <a:rPr lang="zh-CN" altLang="zh-CN" sz="2400" dirty="0" smtClean="0"/>
              <a:t>与</a:t>
            </a:r>
            <a:r>
              <a:rPr lang="zh-CN" altLang="zh-CN" sz="2400" dirty="0"/>
              <a:t>商品房的区别</a:t>
            </a:r>
            <a:endParaRPr kumimoji="0" lang="zh-CN" altLang="en-US" sz="2400" b="1" i="0" u="none" strike="noStrike" kern="1200" cap="none" spc="225"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2" name="矩形 1"/>
          <p:cNvSpPr/>
          <p:nvPr>
            <p:custDataLst>
              <p:tags r:id="rId5"/>
            </p:custDataLst>
          </p:nvPr>
        </p:nvSpPr>
        <p:spPr>
          <a:xfrm>
            <a:off x="426228" y="1159663"/>
            <a:ext cx="8291545" cy="3238500"/>
          </a:xfrm>
          <a:prstGeom prst="rect">
            <a:avLst/>
          </a:prstGeom>
        </p:spPr>
        <p:txBody>
          <a:bodyPr wrap="square" lIns="68580" tIns="34290" rIns="68580" bIns="34290">
            <a:noAutofit/>
          </a:bodyPr>
          <a:lstStyle/>
          <a:p>
            <a:r>
              <a:rPr lang="en-US" altLang="zh-CN" sz="2000" dirty="0" smtClean="0"/>
              <a:t> 1</a:t>
            </a:r>
            <a:r>
              <a:rPr lang="zh-CN" altLang="zh-CN" sz="2000" dirty="0"/>
              <a:t>、土地性质不同</a:t>
            </a:r>
          </a:p>
          <a:p>
            <a:r>
              <a:rPr lang="en-US" altLang="zh-CN" sz="2000" dirty="0" smtClean="0"/>
              <a:t>       </a:t>
            </a:r>
            <a:r>
              <a:rPr lang="zh-CN" altLang="zh-CN" sz="2000" dirty="0" smtClean="0"/>
              <a:t>农</a:t>
            </a:r>
            <a:r>
              <a:rPr lang="zh-CN" altLang="zh-CN" sz="2000" dirty="0"/>
              <a:t>房建设占用集体所有土地，商品房则占用国有建设用地。</a:t>
            </a:r>
          </a:p>
          <a:p>
            <a:r>
              <a:rPr lang="en-US" altLang="zh-CN" sz="2000" dirty="0"/>
              <a:t> </a:t>
            </a:r>
            <a:r>
              <a:rPr lang="en-US" altLang="zh-CN" sz="2000" dirty="0" smtClean="0"/>
              <a:t>2</a:t>
            </a:r>
            <a:r>
              <a:rPr lang="zh-CN" altLang="zh-CN" sz="2000" dirty="0"/>
              <a:t>、取得方式不同</a:t>
            </a:r>
          </a:p>
          <a:p>
            <a:r>
              <a:rPr lang="en-US" altLang="zh-CN" sz="2000" dirty="0" smtClean="0"/>
              <a:t>       </a:t>
            </a:r>
            <a:r>
              <a:rPr lang="zh-CN" altLang="zh-CN" sz="2000" dirty="0" smtClean="0"/>
              <a:t>农</a:t>
            </a:r>
            <a:r>
              <a:rPr lang="zh-CN" altLang="zh-CN" sz="2000" dirty="0"/>
              <a:t>房只允许符合条件的农村集体经济组织成员申请宅基地进行建设，商品房是由具有房地产开发资质的企业取得国有建设用地开发建设。</a:t>
            </a:r>
          </a:p>
          <a:p>
            <a:r>
              <a:rPr lang="en-US" altLang="zh-CN" sz="2000" dirty="0" smtClean="0"/>
              <a:t> 3</a:t>
            </a:r>
            <a:r>
              <a:rPr lang="zh-CN" altLang="zh-CN" sz="2000" dirty="0"/>
              <a:t>、土地使用年限不同</a:t>
            </a:r>
          </a:p>
          <a:p>
            <a:r>
              <a:rPr lang="en-US" altLang="zh-CN" sz="2000" dirty="0" smtClean="0"/>
              <a:t>       </a:t>
            </a:r>
            <a:r>
              <a:rPr lang="zh-CN" altLang="zh-CN" sz="2000" dirty="0" smtClean="0"/>
              <a:t>现行</a:t>
            </a:r>
            <a:r>
              <a:rPr lang="zh-CN" altLang="zh-CN" sz="2000" dirty="0"/>
              <a:t>法律和政策没有具体规定农村宅基地使用权期限；商品住房用地的土地使用年限一般是</a:t>
            </a:r>
            <a:r>
              <a:rPr lang="en-US" altLang="zh-CN" sz="2000" dirty="0"/>
              <a:t>70</a:t>
            </a:r>
            <a:r>
              <a:rPr lang="zh-CN" altLang="zh-CN" sz="2000" dirty="0"/>
              <a:t>年，土地使用权期限届满的，自动续期。</a:t>
            </a:r>
          </a:p>
          <a:p>
            <a:r>
              <a:rPr lang="en-US" altLang="zh-CN" sz="2000" dirty="0" smtClean="0"/>
              <a:t> 4</a:t>
            </a:r>
            <a:r>
              <a:rPr lang="zh-CN" altLang="zh-CN" sz="2000" dirty="0"/>
              <a:t>、交易条件不同</a:t>
            </a:r>
          </a:p>
          <a:p>
            <a:r>
              <a:rPr lang="en-US" altLang="zh-CN" sz="2000" dirty="0" smtClean="0"/>
              <a:t>       </a:t>
            </a:r>
            <a:r>
              <a:rPr lang="zh-CN" altLang="zh-CN" sz="2000" dirty="0" smtClean="0"/>
              <a:t>农</a:t>
            </a:r>
            <a:r>
              <a:rPr lang="zh-CN" altLang="zh-CN" sz="2000" dirty="0"/>
              <a:t>房只能在本集体经济组织内部经批准后交易给符合宅基地分配资格的成员；商品房可以在市场上出售、租赁和抵押，交易自由。</a:t>
            </a:r>
          </a:p>
        </p:txBody>
      </p:sp>
    </p:spTree>
    <p:custDataLst>
      <p:tags r:id="rId1"/>
    </p:custDataLst>
    <p:extLst>
      <p:ext uri="{BB962C8B-B14F-4D97-AF65-F5344CB8AC3E}">
        <p14:creationId xmlns:p14="http://schemas.microsoft.com/office/powerpoint/2010/main" val="42780388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277474" y="807194"/>
            <a:ext cx="7044032" cy="3424271"/>
          </a:xfrm>
        </p:spPr>
        <p:txBody>
          <a:bodyPr wrap="square" anchor="t" anchorCtr="0">
            <a:normAutofit/>
          </a:bodyPr>
          <a:lstStyle/>
          <a:p>
            <a:r>
              <a:rPr lang="zh-CN" altLang="en-US" sz="2400" dirty="0" smtClean="0">
                <a:latin typeface="Arial" panose="020B0604020202020204" pitchFamily="34" charset="0"/>
                <a:ea typeface="微软雅黑" panose="020B0503020204020204" pitchFamily="34" charset="-122"/>
                <a:sym typeface="+mn-ea"/>
              </a:rPr>
              <a:t>                         </a:t>
            </a: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r>
            <a:br>
              <a:rPr lang="en-US" altLang="zh-CN" sz="2400" dirty="0" smtClean="0">
                <a:latin typeface="Arial" panose="020B0604020202020204" pitchFamily="34" charset="0"/>
                <a:ea typeface="微软雅黑" panose="020B0503020204020204" pitchFamily="34" charset="-122"/>
                <a:sym typeface="+mn-ea"/>
              </a:rPr>
            </a:br>
            <a:r>
              <a:rPr lang="en-US" altLang="zh-CN" sz="2400" dirty="0" smtClean="0">
                <a:latin typeface="Arial" panose="020B0604020202020204" pitchFamily="34" charset="0"/>
                <a:ea typeface="微软雅黑" panose="020B0503020204020204" pitchFamily="34" charset="-122"/>
                <a:sym typeface="+mn-ea"/>
              </a:rPr>
              <a:t>    </a:t>
            </a:r>
            <a:r>
              <a:rPr lang="zh-CN" altLang="en-US" sz="2400" dirty="0" smtClean="0"/>
              <a:t>二、宅基地及地上房屋建设审批流程</a:t>
            </a:r>
            <a:r>
              <a:rPr lang="en-US" altLang="zh-CN" sz="2400" dirty="0" smtClean="0"/>
              <a:t/>
            </a:r>
            <a:br>
              <a:rPr lang="en-US" altLang="zh-CN" sz="2400" dirty="0" smtClean="0"/>
            </a:br>
            <a:r>
              <a:rPr lang="en-US" altLang="zh-CN" sz="2400" dirty="0" smtClean="0"/>
              <a:t>      </a:t>
            </a:r>
            <a:br>
              <a:rPr lang="en-US" altLang="zh-CN" sz="2400" dirty="0" smtClean="0"/>
            </a:br>
            <a:r>
              <a:rPr lang="zh-CN" altLang="zh-CN" sz="2400" dirty="0"/>
              <a:t/>
            </a:r>
            <a:br>
              <a:rPr lang="zh-CN" altLang="zh-CN" sz="2400" dirty="0"/>
            </a:br>
            <a:endParaRPr lang="zh-CN" altLang="en-US" sz="2400" dirty="0">
              <a:latin typeface="Arial" panose="020B0604020202020204" pitchFamily="34" charset="0"/>
              <a:ea typeface="微软雅黑" panose="020B0503020204020204" pitchFamily="34" charset="-122"/>
              <a:sym typeface="+mn-ea"/>
            </a:endParaRPr>
          </a:p>
        </p:txBody>
      </p:sp>
      <p:sp>
        <p:nvSpPr>
          <p:cNvPr id="24" name="矩形 23"/>
          <p:cNvSpPr/>
          <p:nvPr>
            <p:custDataLst>
              <p:tags r:id="rId3"/>
            </p:custDataLst>
          </p:nvPr>
        </p:nvSpPr>
        <p:spPr>
          <a:xfrm>
            <a:off x="7497025" y="2009546"/>
            <a:ext cx="13335" cy="1633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Arial"/>
              <a:ea typeface="微软雅黑"/>
              <a:cs typeface="Arial"/>
            </a:endParaRPr>
          </a:p>
        </p:txBody>
      </p:sp>
    </p:spTree>
    <p:custDataLst>
      <p:tags r:id="rId1"/>
    </p:custDataLst>
    <p:extLst>
      <p:ext uri="{BB962C8B-B14F-4D97-AF65-F5344CB8AC3E}">
        <p14:creationId xmlns:p14="http://schemas.microsoft.com/office/powerpoint/2010/main" val="333078119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2"/>
            </p:custDataLst>
          </p:nvPr>
        </p:nvSpPr>
        <p:spPr>
          <a:xfrm>
            <a:off x="412233" y="1374352"/>
            <a:ext cx="8522271" cy="3374908"/>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17" name="矩形 16"/>
          <p:cNvSpPr/>
          <p:nvPr>
            <p:custDataLst>
              <p:tags r:id="rId3"/>
            </p:custDataLst>
          </p:nvPr>
        </p:nvSpPr>
        <p:spPr>
          <a:xfrm>
            <a:off x="250372" y="1254400"/>
            <a:ext cx="8490857" cy="3306429"/>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1" lang="zh-CN" altLang="en-US" sz="12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1" name="任意多边形: 形状 90"/>
          <p:cNvSpPr/>
          <p:nvPr>
            <p:custDataLst>
              <p:tags r:id="rId4"/>
            </p:custDataLst>
          </p:nvPr>
        </p:nvSpPr>
        <p:spPr>
          <a:xfrm>
            <a:off x="8064340" y="4358683"/>
            <a:ext cx="946310" cy="494348"/>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marL="0" marR="0" lvl="0" indent="0" algn="ctr" defTabSz="685800" rtl="0" eaLnBrk="1" fontAlgn="auto" latinLnBrk="0" hangingPunct="1">
              <a:lnSpc>
                <a:spcPct val="12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Arial"/>
            </a:endParaRPr>
          </a:p>
        </p:txBody>
      </p:sp>
      <p:sp>
        <p:nvSpPr>
          <p:cNvPr id="93" name="文本框 92"/>
          <p:cNvSpPr txBox="1"/>
          <p:nvPr>
            <p:custDataLst>
              <p:tags r:id="rId5"/>
            </p:custDataLst>
          </p:nvPr>
        </p:nvSpPr>
        <p:spPr>
          <a:xfrm>
            <a:off x="398382" y="1317997"/>
            <a:ext cx="8139113" cy="2623120"/>
          </a:xfrm>
          <a:prstGeom prst="rect">
            <a:avLst/>
          </a:prstGeom>
          <a:noFill/>
        </p:spPr>
        <p:txBody>
          <a:bodyPr wrap="square" lIns="67500" tIns="35100" rIns="67500" bIns="35100" rtlCol="0" anchor="ctr" anchorCtr="0">
            <a:normAutofit/>
          </a:bodyPr>
          <a:lstStyle>
            <a:defPPr>
              <a:defRPr lang="zh-CN"/>
            </a:defPPr>
            <a:lvl1pPr fontAlgn="auto">
              <a:lnSpc>
                <a:spcPct val="130000"/>
              </a:lnSpc>
              <a:spcAft>
                <a:spcPts val="1000"/>
              </a:spcAft>
              <a:defRPr sz="1600" spc="150"/>
            </a:lvl1pPr>
          </a:lstStyle>
          <a:p>
            <a:r>
              <a:rPr lang="en-US" altLang="zh-CN" sz="2400" dirty="0" smtClean="0"/>
              <a:t>      </a:t>
            </a:r>
            <a:r>
              <a:rPr lang="zh-CN" altLang="zh-CN" sz="2400" dirty="0" smtClean="0"/>
              <a:t>渝</a:t>
            </a:r>
            <a:r>
              <a:rPr lang="zh-CN" altLang="zh-CN" sz="2400" dirty="0"/>
              <a:t>北区农村宅基地用地标准为每人不超出</a:t>
            </a:r>
            <a:r>
              <a:rPr lang="en-US" altLang="zh-CN" sz="2400" dirty="0"/>
              <a:t>25</a:t>
            </a:r>
            <a:r>
              <a:rPr lang="zh-CN" altLang="zh-CN" sz="2400" dirty="0"/>
              <a:t>㎡</a:t>
            </a:r>
            <a:r>
              <a:rPr lang="zh-CN" altLang="zh-CN" sz="2400" dirty="0" smtClean="0"/>
              <a:t>、</a:t>
            </a:r>
            <a:r>
              <a:rPr lang="zh-CN" altLang="en-US" sz="2400" dirty="0" smtClean="0"/>
              <a:t>房屋</a:t>
            </a:r>
            <a:r>
              <a:rPr lang="zh-CN" altLang="zh-CN" sz="2400" dirty="0" smtClean="0"/>
              <a:t>建筑面积</a:t>
            </a:r>
            <a:r>
              <a:rPr lang="zh-CN" altLang="zh-CN" sz="2400" dirty="0"/>
              <a:t>标准为每人不超出</a:t>
            </a:r>
            <a:r>
              <a:rPr lang="en-US" altLang="zh-CN" sz="2400" dirty="0"/>
              <a:t>75</a:t>
            </a:r>
            <a:r>
              <a:rPr lang="zh-CN" altLang="zh-CN" sz="2400" dirty="0"/>
              <a:t>㎡，</a:t>
            </a:r>
            <a:r>
              <a:rPr lang="en-US" altLang="zh-CN" sz="2400" dirty="0"/>
              <a:t>3</a:t>
            </a:r>
            <a:r>
              <a:rPr lang="zh-CN" altLang="zh-CN" sz="2400" dirty="0"/>
              <a:t>人以下户按</a:t>
            </a:r>
            <a:r>
              <a:rPr lang="en-US" altLang="zh-CN" sz="2400" dirty="0"/>
              <a:t>3</a:t>
            </a:r>
            <a:r>
              <a:rPr lang="zh-CN" altLang="zh-CN" sz="2400" dirty="0"/>
              <a:t>人计算，</a:t>
            </a:r>
            <a:r>
              <a:rPr lang="en-US" altLang="zh-CN" sz="2400" dirty="0"/>
              <a:t>4</a:t>
            </a:r>
            <a:r>
              <a:rPr lang="zh-CN" altLang="zh-CN" sz="2400" dirty="0"/>
              <a:t>人户按</a:t>
            </a:r>
            <a:r>
              <a:rPr lang="en-US" altLang="zh-CN" sz="2400" dirty="0"/>
              <a:t>4</a:t>
            </a:r>
            <a:r>
              <a:rPr lang="zh-CN" altLang="zh-CN" sz="2400" dirty="0"/>
              <a:t>人计算，</a:t>
            </a:r>
            <a:r>
              <a:rPr lang="en-US" altLang="zh-CN" sz="2400" dirty="0"/>
              <a:t>5</a:t>
            </a:r>
            <a:r>
              <a:rPr lang="zh-CN" altLang="zh-CN" sz="2400" dirty="0"/>
              <a:t>人以上户按</a:t>
            </a:r>
            <a:r>
              <a:rPr lang="en-US" altLang="zh-CN" sz="2400" dirty="0"/>
              <a:t>5</a:t>
            </a:r>
            <a:r>
              <a:rPr lang="zh-CN" altLang="zh-CN" sz="2400" dirty="0"/>
              <a:t>人计算</a:t>
            </a:r>
            <a:r>
              <a:rPr lang="zh-CN" altLang="zh-CN" sz="2400" dirty="0" smtClean="0"/>
              <a:t>。</a:t>
            </a:r>
            <a:r>
              <a:rPr lang="zh-CN" altLang="en-US" sz="2400" dirty="0" smtClean="0"/>
              <a:t>楼层</a:t>
            </a:r>
            <a:r>
              <a:rPr lang="zh-CN" altLang="zh-CN" sz="2400" dirty="0" smtClean="0"/>
              <a:t>原则上</a:t>
            </a:r>
            <a:r>
              <a:rPr lang="zh-CN" altLang="zh-CN" sz="2400" dirty="0"/>
              <a:t>不得超过三层，建筑高度不得超过</a:t>
            </a:r>
            <a:r>
              <a:rPr lang="en-US" altLang="zh-CN" sz="2400" dirty="0"/>
              <a:t>12</a:t>
            </a:r>
            <a:r>
              <a:rPr lang="zh-CN" altLang="zh-CN" sz="2400" dirty="0"/>
              <a:t>米。</a:t>
            </a:r>
          </a:p>
        </p:txBody>
      </p:sp>
      <p:sp>
        <p:nvSpPr>
          <p:cNvPr id="94" name="文本框 93"/>
          <p:cNvSpPr txBox="1"/>
          <p:nvPr>
            <p:custDataLst>
              <p:tags r:id="rId6"/>
            </p:custDataLst>
          </p:nvPr>
        </p:nvSpPr>
        <p:spPr>
          <a:xfrm>
            <a:off x="412433" y="484346"/>
            <a:ext cx="7486650" cy="472440"/>
          </a:xfrm>
          <a:prstGeom prst="rect">
            <a:avLst/>
          </a:prstGeom>
          <a:noFill/>
        </p:spPr>
        <p:txBody>
          <a:bodyPr wrap="square" lIns="67500" tIns="35100" rIns="67500" bIns="35100" rtlCol="0">
            <a:noAutofit/>
          </a:bodyPr>
          <a:lstStyle/>
          <a:p>
            <a:pPr lvl="0">
              <a:lnSpc>
                <a:spcPct val="120000"/>
              </a:lnSpc>
              <a:spcBef>
                <a:spcPts val="225"/>
              </a:spcBef>
              <a:spcAft>
                <a:spcPts val="225"/>
              </a:spcAft>
            </a:pPr>
            <a:r>
              <a:rPr lang="zh-CN" altLang="zh-CN" sz="2800" b="1" dirty="0"/>
              <a:t>渝北区宅基地及房屋建设面积标准</a:t>
            </a:r>
            <a:endParaRPr kumimoji="0" lang="zh-CN" altLang="en-US" sz="2800" b="1" i="0" u="none" strike="noStrike" kern="1200" cap="none" spc="225"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Arial"/>
            </a:endParaRPr>
          </a:p>
        </p:txBody>
      </p:sp>
    </p:spTree>
    <p:custDataLst>
      <p:tags r:id="rId1"/>
    </p:custDataLst>
    <p:extLst>
      <p:ext uri="{BB962C8B-B14F-4D97-AF65-F5344CB8AC3E}">
        <p14:creationId xmlns:p14="http://schemas.microsoft.com/office/powerpoint/2010/main" val="343398765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5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6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5195_1"/>
  <p:tag name="KSO_WM_SLIDE_INDEX" val="1"/>
  <p:tag name="KSO_WM_SLIDE_ITEM_CNT" val="0"/>
  <p:tag name="KSO_WM_SLIDE_LAYOUT" val="a_b_f"/>
  <p:tag name="KSO_WM_SLIDE_LAYOUT_CNT" val="1_1_1"/>
  <p:tag name="KSO_WM_SLIDE_POSITION" val="0*18"/>
  <p:tag name="KSO_WM_SLIDE_SIZE" val="959*522"/>
  <p:tag name="KSO_WM_SLIDE_SUBTYPE" val="pureTxt"/>
  <p:tag name="KSO_WM_SLIDE_TYPE" val="text"/>
  <p:tag name="KSO_WM_TAG_VERSION" val="1.0"/>
  <p:tag name="KSO_WM_TEMPLATE_CATEGORY" val="diagram"/>
  <p:tag name="KSO_WM_TEMPLATE_COLOR_TYPE" val="1"/>
  <p:tag name="KSO_WM_TEMPLATE_INDEX" val="20205195"/>
  <p:tag name="KSO_WM_TEMPLATE_MASTER_TYPE" val="0"/>
  <p:tag name="KSO_WM_TEMPLATE_SUBCATEGORY" val="0"/>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5195"/>
  <p:tag name="KSO_WM_UNIT_COMPATIBLE" val="0"/>
  <p:tag name="KSO_WM_UNIT_DIAGRAM_ISNUMVISUAL" val="0"/>
  <p:tag name="KSO_WM_UNIT_DIAGRAM_ISREFERUNIT" val="0"/>
  <p:tag name="KSO_WM_UNIT_FILL_BACK_SCHEMECOLOR_INDEX" val="14"/>
  <p:tag name="KSO_WM_UNIT_FILL_BACK_SCHEMECOLOR_INDEX_BRIGHTNESS" val="-0.05"/>
  <p:tag name="KSO_WM_UNIT_FILL_FORE_SCHEMECOLOR_INDEX" val="5"/>
  <p:tag name="KSO_WM_UNIT_FILL_FORE_SCHEMECOLOR_INDEX_BRIGHTNESS" val="0.8"/>
  <p:tag name="KSO_WM_UNIT_FILL_TYPE" val="2"/>
  <p:tag name="KSO_WM_UNIT_HIGHLIGHT" val="0"/>
  <p:tag name="KSO_WM_UNIT_ID" val="diagram20205195_1*i*1"/>
  <p:tag name="KSO_WM_UNIT_INDEX" val="1"/>
  <p:tag name="KSO_WM_UNIT_LAYERLEVEL" val="1"/>
  <p:tag name="KSO_WM_UNIT_TEXT_FILL_FORE_SCHEMECOLOR_INDEX" val="2"/>
  <p:tag name="KSO_WM_UNIT_TEXT_FILL_FORE_SCHEMECOLOR_INDEX_BRIGHTNESS" val="0"/>
  <p:tag name="KSO_WM_UNIT_TEXT_FILL_TYPE" val="1"/>
  <p:tag name="KSO_WM_UNIT_TYPE" val="i"/>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5195"/>
  <p:tag name="KSO_WM_UNIT_COMPATIBLE" val="0"/>
  <p:tag name="KSO_WM_UNIT_DIAGRAM_ISNUMVISUAL" val="0"/>
  <p:tag name="KSO_WM_UNIT_DIAGRAM_ISREFERUNIT" val="0"/>
  <p:tag name="KSO_WM_UNIT_FILL_FORE_SCHEMECOLOR_INDEX" val="5"/>
  <p:tag name="KSO_WM_UNIT_FILL_FORE_SCHEMECOLOR_INDEX_BRIGHTNESS" val="0.4"/>
  <p:tag name="KSO_WM_UNIT_FILL_TYPE" val="1"/>
  <p:tag name="KSO_WM_UNIT_HIGHLIGHT" val="0"/>
  <p:tag name="KSO_WM_UNIT_ID" val="diagram20205195_1*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5195"/>
  <p:tag name="KSO_WM_UNIT_COMPATIBLE" val="0"/>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5195_1*i*4"/>
  <p:tag name="KSO_WM_UNIT_INDEX" val="4"/>
  <p:tag name="KSO_WM_UNIT_LAYERLEVEL" val="1"/>
  <p:tag name="KSO_WM_UNIT_TEXT_FILL_FORE_SCHEMECOLOR_INDEX" val="2"/>
  <p:tag name="KSO_WM_UNIT_TEXT_FILL_FORE_SCHEMECOLOR_INDEX_BRIGHTNESS" val="0"/>
  <p:tag name="KSO_WM_UNIT_TEXT_FILL_TYPE" val="1"/>
  <p:tag name="KSO_WM_UNIT_TYPE" val="i"/>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5195"/>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519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5195"/>
  <p:tag name="KSO_WM_UNIT_COMPATIBLE" val="0"/>
  <p:tag name="KSO_WM_UNIT_DIAGRAM_ISNUMVISUAL" val="0"/>
  <p:tag name="KSO_WM_UNIT_DIAGRAM_ISREFERUNIT" val="0"/>
  <p:tag name="KSO_WM_UNIT_HIGHLIGHT" val="0"/>
  <p:tag name="KSO_WM_UNIT_ID" val="diagram20205195_1*a*1"/>
  <p:tag name="KSO_WM_UNIT_INDEX" val="1"/>
  <p:tag name="KSO_WM_UNIT_ISCONTENTSTITLE" val="0"/>
  <p:tag name="KSO_WM_UNIT_ISNUMDGMTITLE" val="0"/>
  <p:tag name="KSO_WM_UNIT_LAYERLEVEL" val="1"/>
  <p:tag name="KSO_WM_UNIT_NOCLEAR" val="0"/>
  <p:tag name="KSO_WM_UNIT_PRESET_TEXT" val="单击此处添加大标题内容"/>
  <p:tag name="KSO_WM_UNIT_TEXT_FILL_FORE_SCHEMECOLOR_INDEX" val="13"/>
  <p:tag name="KSO_WM_UNIT_TEXT_FILL_FORE_SCHEMECOLOR_INDEX_BRIGHTNESS" val="0.15"/>
  <p:tag name="KSO_WM_UNIT_TEXT_FILL_TYPE" val="1"/>
  <p:tag name="KSO_WM_UNIT_TYPE" val="a"/>
  <p:tag name="KSO_WM_UNIT_VALUE" val="24"/>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194764_1"/>
  <p:tag name="KSO_WM_SLIDE_INDEX" val="1"/>
  <p:tag name="KSO_WM_SLIDE_ITEM_CNT" val="0"/>
  <p:tag name="KSO_WM_SLIDE_LAYOUT" val="a_f"/>
  <p:tag name="KSO_WM_SLIDE_LAYOUT_CNT" val="1_1"/>
  <p:tag name="KSO_WM_SLIDE_POSITION" val="0*0"/>
  <p:tag name="KSO_WM_SLIDE_SIZE" val="960*540"/>
  <p:tag name="KSO_WM_SLIDE_SUBTYPE" val="pureTxt"/>
  <p:tag name="KSO_WM_SLIDE_TYPE" val="text"/>
  <p:tag name="KSO_WM_TAG_VERSION" val="1.0"/>
  <p:tag name="KSO_WM_TEMPLATE_CATEGORY" val="diagram"/>
  <p:tag name="KSO_WM_TEMPLATE_COLOR_TYPE" val="1"/>
  <p:tag name="KSO_WM_TEMPLATE_INDEX" val="20194764"/>
  <p:tag name="KSO_WM_TEMPLATE_MASTER_TYPE" val="0"/>
  <p:tag name="KSO_WM_TEMPLATE_SUBCATEGORY" val="0"/>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64"/>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64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0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64"/>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diagram20194764_1*i*2"/>
  <p:tag name="KSO_WM_UNIT_INDEX" val="2"/>
  <p:tag name="KSO_WM_UNIT_LAYERLEVEL" val="1"/>
  <p:tag name="KSO_WM_UNIT_TEXT_FILL_FORE_SCHEMECOLOR_INDEX" val="14"/>
  <p:tag name="KSO_WM_UNIT_TEXT_FILL_FORE_SCHEMECOLOR_INDEX_BRIGHTNESS" val="0"/>
  <p:tag name="KSO_WM_UNIT_TEXT_FILL_TYPE" val="1"/>
  <p:tag name="KSO_WM_UNIT_TYPE" val="i"/>
</p:tagLst>
</file>

<file path=ppt/tags/tag20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64"/>
  <p:tag name="KSO_WM_UNIT_COMPATIBLE" val="0"/>
  <p:tag name="KSO_WM_UNIT_DIAGRAM_ISNUMVISUAL" val="0"/>
  <p:tag name="KSO_WM_UNIT_DIAGRAM_ISREFERUNIT" val="0"/>
  <p:tag name="KSO_WM_UNIT_HIGHLIGHT" val="0"/>
  <p:tag name="KSO_WM_UNIT_ID" val="diagram20194764_1*a*1"/>
  <p:tag name="KSO_WM_UNIT_INDEX" val="1"/>
  <p:tag name="KSO_WM_UNIT_ISCONTENTSTITLE" val="0"/>
  <p:tag name="KSO_WM_UNIT_ISNUMDGMTITLE" val="0"/>
  <p:tag name="KSO_WM_UNIT_LAYERLEVEL" val="1"/>
  <p:tag name="KSO_WM_UNIT_NOCLEAR" val="0"/>
  <p:tag name="KSO_WM_UNIT_PRESET_TEXT" val="单击此处添加您的大标题内容"/>
  <p:tag name="KSO_WM_UNIT_TEXT_FILL_FORE_SCHEMECOLOR_INDEX" val="14"/>
  <p:tag name="KSO_WM_UNIT_TEXT_FILL_FORE_SCHEMECOLOR_INDEX_BRIGHTNESS" val="0"/>
  <p:tag name="KSO_WM_UNIT_TEXT_FILL_TYPE" val="1"/>
  <p:tag name="KSO_WM_UNIT_TEXT_PART_ID" val="2-X"/>
  <p:tag name="KSO_WM_UNIT_TEXT_PART_ID_V2" val="a-3-1"/>
  <p:tag name="KSO_WM_UNIT_TEXT_PART_SIZE" val="49.2*559"/>
  <p:tag name="KSO_WM_UNIT_TYPE" val="a"/>
  <p:tag name="KSO_WM_UNIT_VALUE" val="26"/>
</p:tagLst>
</file>

<file path=ppt/tags/tag20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64"/>
  <p:tag name="KSO_WM_UNIT_COMPATIBLE" val="0"/>
  <p:tag name="KSO_WM_UNIT_DIAGRAM_ISNUMVISUAL" val="0"/>
  <p:tag name="KSO_WM_UNIT_DIAGRAM_ISREFERUNIT" val="0"/>
  <p:tag name="KSO_WM_UNIT_HIGHLIGHT" val="0"/>
  <p:tag name="KSO_WM_UNIT_ID" val="diagram20194764_1*f*1"/>
  <p:tag name="KSO_WM_UNIT_INDEX" val="1"/>
  <p:tag name="KSO_WM_UNIT_LAYERLEVEL" val="1"/>
  <p:tag name="KSO_WM_UNIT_NOCLEAR" val="1"/>
  <p:tag name="KSO_WM_UNIT_PRESET_TEXT" val="此处添加小标题：&#10;点击此处添加正文，文字是您思想的提炼，为了最终演示发布的良好效果，请尽量言简意赅的阐述观点。&#10;此处添加小标题：&#10;点击此处添加正文，文字是您思想的提炼，为了最终演示发布的良好效果，请尽量言简意赅的阐述观点；根据需要可酌情增减文字，以便观者可以准确理解您所传达的信息。&#10;此处添加小标题：&#10;您的正文已经简明扼要，字字珠玑，但信息却千丝万缕、错综复杂，需要用更多的文字来表述；但请您尽可能提炼思想的精髓，恰如其分的表达观点，往往可以事半功倍。&#10;为了能让您有更直观的字数感受，并进一步方便使用，我们为您标注了最适合的位置。您输入的文字到这里时，就是最佳视觉效果。"/>
  <p:tag name="KSO_WM_UNIT_SUBTYPE" val="a"/>
  <p:tag name="KSO_WM_UNIT_TEXT_FILL_FORE_SCHEMECOLOR_INDEX" val="13"/>
  <p:tag name="KSO_WM_UNIT_TEXT_FILL_FORE_SCHEMECOLOR_INDEX_BRIGHTNESS" val="0.15"/>
  <p:tag name="KSO_WM_UNIT_TEXT_FILL_TYPE" val="1"/>
  <p:tag name="KSO_WM_UNIT_TYPE" val="f"/>
  <p:tag name="KSO_WM_UNIT_VALUE" val="378"/>
</p:tagLst>
</file>

<file path=ppt/tags/tag20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20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20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20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0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1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2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3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3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2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2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2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2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2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5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2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2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25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6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9"/>
  <p:tag name="KSO_WM_SLIDE_INDEX" val="9"/>
  <p:tag name="KSO_WM_SLIDE_ITEM_CNT" val="0"/>
  <p:tag name="KSO_WM_SLIDE_LAYOUT" val="a_b_e"/>
  <p:tag name="KSO_WM_SLIDE_LAYOUT_CNT" val="1_1_1"/>
  <p:tag name="KSO_WM_SLIDE_SUBTYPE" val="pureTxt"/>
  <p:tag name="KSO_WM_SLIDE_TYPE" val="sectionTitl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2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9*a*1"/>
  <p:tag name="KSO_WM_UNIT_INDEX" val="1"/>
  <p:tag name="KSO_WM_UNIT_ISCONTENTSTITLE" val="0"/>
  <p:tag name="KSO_WM_UNIT_ISNUMDGMTITLE" val="0"/>
  <p:tag name="KSO_WM_UNIT_LAYERLEVEL" val="1"/>
  <p:tag name="KSO_WM_UNIT_NOCLEAR" val="0"/>
  <p:tag name="KSO_WM_UNIT_PRESET_TEXT" val="点击输入标题内容"/>
  <p:tag name="KSO_WM_UNIT_TEXT_FILL_FORE_SCHEMECOLOR_INDEX" val="13"/>
  <p:tag name="KSO_WM_UNIT_TEXT_FILL_FORE_SCHEMECOLOR_INDEX_BRIGHTNESS" val="0.15"/>
  <p:tag name="KSO_WM_UNIT_TEXT_FILL_TYPE" val="1"/>
  <p:tag name="KSO_WM_UNIT_TYPE" val="a"/>
  <p:tag name="KSO_WM_UNIT_VALUE" val="14"/>
</p:tagLst>
</file>

<file path=ppt/tags/tag2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FILL_FORE_SCHEMECOLOR_INDEX" val="14"/>
  <p:tag name="KSO_WM_UNIT_FILL_FORE_SCHEMECOLOR_INDEX_BRIGHTNESS" val="-0.05"/>
  <p:tag name="KSO_WM_UNIT_FILL_TYPE" val="1"/>
  <p:tag name="KSO_WM_UNIT_HIGHLIGHT" val="0"/>
  <p:tag name="KSO_WM_UNIT_ID" val="custom20202990_9*i*2"/>
  <p:tag name="KSO_WM_UNIT_INDEX" val="2"/>
  <p:tag name="KSO_WM_UNIT_LAYERLEVEL" val="1"/>
  <p:tag name="KSO_WM_UNIT_TEXT_FILL_FORE_SCHEMECOLOR_INDEX" val="2"/>
  <p:tag name="KSO_WM_UNIT_TEXT_FILL_FORE_SCHEMECOLOR_INDEX_BRIGHTNESS" val="0"/>
  <p:tag name="KSO_WM_UNIT_TEXT_FILL_TYPE" val="1"/>
  <p:tag name="KSO_WM_UNIT_TYPE" val="i"/>
</p:tagLst>
</file>

<file path=ppt/tags/tag26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6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7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74.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27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276.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277.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27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279.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8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8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8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8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86.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28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288.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289.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291.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29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COLORSCHEME_VERSION" val="3.2"/>
  <p:tag name="KSO_WM_SLIDE_ID" val="diagram20194755_1"/>
  <p:tag name="KSO_WM_SLIDE_INDEX" val="1"/>
  <p:tag name="KSO_WM_SLIDE_ITEM_CNT" val="0"/>
  <p:tag name="KSO_WM_SLIDE_LAYOUT" val="a_f"/>
  <p:tag name="KSO_WM_SLIDE_LAYOUT_CNT" val="1_1"/>
  <p:tag name="KSO_WM_SLIDE_POSITION" val="26*50"/>
  <p:tag name="KSO_WM_SLIDE_SIZE" val="919*458"/>
  <p:tag name="KSO_WM_SLIDE_SUBTYPE" val="pureTxt"/>
  <p:tag name="KSO_WM_SLIDE_TYPE" val="text"/>
  <p:tag name="KSO_WM_TAG_VERSION" val="1.0"/>
  <p:tag name="KSO_WM_TEMPLATE_CATEGORY" val="diagram"/>
  <p:tag name="KSO_WM_TEMPLATE_COLOR_TYPE" val="1"/>
  <p:tag name="KSO_WM_TEMPLATE_INDEX" val="20194755"/>
  <p:tag name="KSO_WM_TEMPLATE_MASTER_TYPE" val="0"/>
  <p:tag name="KSO_WM_TEMPLATE_SUBCATEGORY" val="0"/>
</p:tagLst>
</file>

<file path=ppt/tags/tag29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6"/>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29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17"/>
  <p:tag name="KSO_WM_UNIT_COMPATIBLE" val="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194755_1*i*2"/>
  <p:tag name="KSO_WM_UNIT_INDEX" val="2"/>
  <p:tag name="KSO_WM_UNIT_LAYERLEVEL" val="1"/>
  <p:tag name="KSO_WM_UNIT_LINE_FILL_TYPE" val="2"/>
  <p:tag name="KSO_WM_UNIT_LINE_FORE_SCHEMECOLOR_INDEX" val="5"/>
  <p:tag name="KSO_WM_UNIT_LINE_FORE_SCHEMECOLOR_INDEX_BRIGHTNESS" val="0"/>
  <p:tag name="KSO_WM_UNIT_TEXT_FILL_FORE_SCHEMECOLOR_INDEX" val="14"/>
  <p:tag name="KSO_WM_UNIT_TEXT_FILL_FORE_SCHEMECOLOR_INDEX_BRIGHTNESS" val="0"/>
  <p:tag name="KSO_WM_UNIT_TEXT_FILL_TYPE" val="1"/>
  <p:tag name="KSO_WM_UNIT_TYPE" val="i"/>
</p:tagLst>
</file>

<file path=ppt/tags/tag29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5"/>
  <p:tag name="KSO_WM_UNIT_COMPATIBLE" val="0"/>
  <p:tag name="KSO_WM_UNIT_DECOLORIZATION" val="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194755_1*i*5"/>
  <p:tag name="KSO_WM_UNIT_INDEX" val="5"/>
  <p:tag name="KSO_WM_UNIT_LAYERLEVEL" val="1"/>
  <p:tag name="KSO_WM_UNIT_TEXT_FILL_FORE_SCHEMECOLOR_INDEX" val="2"/>
  <p:tag name="KSO_WM_UNIT_TEXT_FILL_FORE_SCHEMECOLOR_INDEX_BRIGHTNESS" val="0"/>
  <p:tag name="KSO_WM_UNIT_TEXT_FILL_TYPE" val="1"/>
  <p:tag name="KSO_WM_UNIT_TYPE" val="i"/>
</p:tagLst>
</file>

<file path=ppt/tags/tag29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2"/>
  <p:tag name="KSO_WM_UNIT_COMPATIBLE" val="0"/>
  <p:tag name="KSO_WM_UNIT_DIAGRAM_ISNUMVISUAL" val="0"/>
  <p:tag name="KSO_WM_UNIT_DIAGRAM_ISREFERUNIT" val="0"/>
  <p:tag name="KSO_WM_UNIT_HIGHLIGHT" val="0"/>
  <p:tag name="KSO_WM_UNIT_ID" val="diagram20194755_1*f*1"/>
  <p:tag name="KSO_WM_UNIT_INDEX" val="1"/>
  <p:tag name="KSO_WM_UNIT_LAYERLEVEL" val="1"/>
  <p:tag name="KSO_WM_UNIT_NOCLEAR" val="1"/>
  <p:tag name="KSO_WM_UNIT_PRESET_TEXT" val="单击此处添加小标题：&#10;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0;我们为您  标注了最  适合的位  置您输入  的文字到  这里时就  是最佳视&#10;为了能让  您有更直  观的字数  感受并进  一步方便    &#10;单击此处添加小标题：&#10;点击此处添加正文，文字是您思想的提炼，为了最终演示发布的良好效果，请尽量言简意赅。"/>
  <p:tag name="KSO_WM_UNIT_SUBTYPE" val="a"/>
  <p:tag name="KSO_WM_UNIT_TEXT_FILL_FORE_SCHEMECOLOR_INDEX" val="13"/>
  <p:tag name="KSO_WM_UNIT_TEXT_FILL_FORE_SCHEMECOLOR_INDEX_BRIGHTNESS" val="0.25"/>
  <p:tag name="KSO_WM_UNIT_TEXT_FILL_TYPE" val="1"/>
  <p:tag name="KSO_WM_UNIT_TEXT_PART_ID_V2" val="d-4-2"/>
  <p:tag name="KSO_WM_UNIT_TYPE" val="f"/>
  <p:tag name="KSO_WM_UNIT_VALUE" val="468"/>
</p:tagLst>
</file>

<file path=ppt/tags/tag29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94755"/>
  <p:tag name="KSO_WM_UNIT_COLOR_SCHEME_PARENT_PAGE" val="0_1"/>
  <p:tag name="KSO_WM_UNIT_COLOR_SCHEME_SHAPE_ID" val="3"/>
  <p:tag name="KSO_WM_UNIT_COMPATIBLE" val="0"/>
  <p:tag name="KSO_WM_UNIT_DIAGRAM_ISNUMVISUAL" val="0"/>
  <p:tag name="KSO_WM_UNIT_DIAGRAM_ISREFERUNIT" val="0"/>
  <p:tag name="KSO_WM_UNIT_HIGHLIGHT" val="0"/>
  <p:tag name="KSO_WM_UNIT_ID" val="diagram20194755_1*a*1"/>
  <p:tag name="KSO_WM_UNIT_INDEX" val="1"/>
  <p:tag name="KSO_WM_UNIT_ISCONTENTSTITLE" val="0"/>
  <p:tag name="KSO_WM_UNIT_ISNUMDGMTITLE" val="0"/>
  <p:tag name="KSO_WM_UNIT_LAYERLEVEL" val="1"/>
  <p:tag name="KSO_WM_UNIT_NOCLEAR" val="0"/>
  <p:tag name="KSO_WM_UNIT_PRESET_TEXT" val="单击此处添加标题"/>
  <p:tag name="KSO_WM_UNIT_TEXT_FILL_FORE_SCHEMECOLOR_INDEX" val="13"/>
  <p:tag name="KSO_WM_UNIT_TEXT_FILL_FORE_SCHEMECOLOR_INDEX_BRIGHTNESS" val="0.25"/>
  <p:tag name="KSO_WM_UNIT_TEXT_FILL_TYPE" val="1"/>
  <p:tag name="KSO_WM_UNIT_TEXT_PART_ID_V2" val="a-3-2"/>
  <p:tag name="KSO_WM_UNIT_TYPE" val="a"/>
  <p:tag name="KSO_WM_UNIT_VALUE" val="17"/>
</p:tagLst>
</file>

<file path=ppt/tags/tag298.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29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00.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301.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GROUPID" val="5e6f19c8605d5daf04fe60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BACKGROUND" val="[&quot;belt&quot;]"/>
  <p:tag name="KSO_WM_SLIDE_BACKGROUND_TYPE" val="belt"/>
  <p:tag name="KSO_WM_SLIDE_BK_DARK_LIGHT" val="2"/>
  <p:tag name="KSO_WM_SLIDE_CAN_ADD_NAVIGATION" val="1"/>
  <p:tag name="KSO_WM_SLIDE_ID" val="diagram20207315_1"/>
  <p:tag name="KSO_WM_SLIDE_INDEX" val="1"/>
  <p:tag name="KSO_WM_SLIDE_ITEM_CNT" val="0"/>
  <p:tag name="KSO_WM_SLIDE_LAYOUT" val="f"/>
  <p:tag name="KSO_WM_SLIDE_LAYOUT_CNT" val="1"/>
  <p:tag name="KSO_WM_SLIDE_LAYOUT_INFO" val="{&quot;direction&quot;:1,&quot;id&quot;:&quot;2021-03-05T17:35:32&quot;,&quot;maxSize&quot;:{&quot;size1&quot;:100},&quot;minSize&quot;:{&quot;size1&quot;:100},&quot;normalSize&quot;:{&quot;size1&quot;:100},&quot;subLayout&quot;:[{&quot;backgroundInfo&quot;:[{&quot;bottom&quot;:0.15555556100000001,&quot;bottomAbs&quot;:false,&quot;left&quot;:0,&quot;leftAbs&quot;:false,&quot;right&quot;:0,&quot;rightAbs&quot;:false,&quot;top&quot;:0.15555556100000001,&quot;topAbs&quot;:false,&quot;type&quot;:&quot;belt&quot;}],&quot;id&quot;:&quot;2021-03-05T17:35:32&quot;,&quot;maxSize&quot;:{&quot;size1&quot;:15.4},&quot;minSize&quot;:{&quot;size1&quot;:15.4},&quot;normalSize&quot;:{&quot;size1&quot;:15.4},&quot;subLayout&quot;:[{&quot;id&quot;:&quot;2021-03-05T17:35:32&quot;,&quot;type&quot;:0},{&quot;id&quot;:&quot;2021-03-05T17:35:32&quot;,&quot;maxSize&quot;:{&quot;size1&quot;:81.599999999999994},&quot;minSize&quot;:{&quot;size1&quot;:81.599999999999994},&quot;normalSize&quot;:{&quot;size1&quot;:81.599999999999994},&quot;subLayout&quot;:[{&quot;backgroundInfo&quot;:[{&quot;bottom&quot;:0,&quot;bottomAbs&quot;:false,&quot;left&quot;:0,&quot;leftAbs&quot;:false,&quot;right&quot;:0,&quot;rightAbs&quot;:false,&quot;top&quot;:0,&quot;topAbs&quot;:false,&quot;type&quot;:&quot;belt&quot;}],&quot;id&quot;:&quot;2021-03-05T17:35:32&quot;,&quot;margin&quot;:{&quot;bottom&quot;:0.42300000786781311,&quot;left&quot;:3.3870000839233398,&quot;right&quot;:3.3870000839233398,&quot;top&quot;:0.42300000786781311},&quot;type&quot;:0},{&quot;id&quot;:&quot;2021-03-05T17:35:32&quot;,&quot;type&quot;:0}],&quot;type&quot;:0}],&quot;type&quot;:0},{&quot;id&quot;:&quot;2021-03-05T17:35:32&quot;,&quot;type&quot;:0}],&quot;type&quot;:0}"/>
  <p:tag name="KSO_WM_SLIDE_POSITION" val="0*84"/>
  <p:tag name="KSO_WM_SLIDE_RATIO" val="1.777778"/>
  <p:tag name="KSO_WM_SLIDE_SIZE" val="960*371"/>
  <p:tag name="KSO_WM_SLIDE_SUBTYPE" val="pureTxt"/>
  <p:tag name="KSO_WM_SLIDE_SUPPORT_FEATURE_TYPE" val="0"/>
  <p:tag name="KSO_WM_SLIDE_TYPE" val="text"/>
  <p:tag name="KSO_WM_TAG_VERSION" val="1.0"/>
  <p:tag name="KSO_WM_TEMPLATE_ASSEMBLE_GROUPID" val="6041fb62196af95873905b6b"/>
  <p:tag name="KSO_WM_TEMPLATE_ASSEMBLE_XID" val="6041fb62196af95873905b6b"/>
  <p:tag name="KSO_WM_TEMPLATE_CATEGORY" val="diagram"/>
  <p:tag name="KSO_WM_TEMPLATE_COLOR_TYPE" val="1"/>
  <p:tag name="KSO_WM_TEMPLATE_INDEX" val="20207315"/>
  <p:tag name="KSO_WM_TEMPLATE_MASTER_TYPE" val="0"/>
  <p:tag name="KSO_WM_TEMPLATE_SUBCATEGORY" val="21"/>
</p:tagLst>
</file>

<file path=ppt/tags/tag30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_18*i*1"/>
  <p:tag name="KSO_WM_UNIT_INDEX" val="1"/>
  <p:tag name="KSO_WM_UNIT_LAYERLEVEL" val="1"/>
  <p:tag name="KSO_WM_UNIT_SUBTYPE" val="h"/>
  <p:tag name="KSO_WM_UNIT_TEXT_FILL_FORE_SCHEMECOLOR_INDEX" val="13"/>
  <p:tag name="KSO_WM_UNIT_TEXT_FILL_FORE_SCHEMECOLOR_INDEX_BRIGHTNESS" val="0.15"/>
  <p:tag name="KSO_WM_UNIT_TEXT_FILL_TYPE" val="1"/>
  <p:tag name="KSO_WM_UNIT_TYPE" val="i"/>
</p:tagLst>
</file>

<file path=ppt/tags/tag303.xml><?xml version="1.0" encoding="utf-8"?>
<p:tagLst xmlns:a="http://schemas.openxmlformats.org/drawingml/2006/main" xmlns:r="http://schemas.openxmlformats.org/officeDocument/2006/relationships" xmlns:p="http://schemas.openxmlformats.org/presentationml/2006/main">
  <p:tag name="KSO_WM_ASSEMBLE_CHIP_INDEX" val="e84d9c1723ec422f84dfc2b4a4bee047"/>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041fb62196af95873905b6b"/>
  <p:tag name="KSO_WM_TEMPLATE_ASSEMBLE_XID" val="6041fb62196af95873905b6b"/>
  <p:tag name="KSO_WM_TEMPLATE_CATEGORY" val="diagram"/>
  <p:tag name="KSO_WM_TEMPLATE_INDEX" val="20207315"/>
  <p:tag name="KSO_WM_UNIT_BLOCK" val="0"/>
  <p:tag name="KSO_WM_UNIT_COMPATIBLE" val="0"/>
  <p:tag name="KSO_WM_UNIT_DEC_AREA_ID" val="68ed0f2e03a94abfab054522533170e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Lst>
</file>

<file path=ppt/tags/tag30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990_51"/>
  <p:tag name="KSO_WM_SLIDE_INDEX" val="51"/>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202990"/>
  <p:tag name="KSO_WM_TEMPLATE_MASTER_TYPE" val="1"/>
  <p:tag name="KSO_WM_TEMPLATE_SUBCATEGORY" val="17"/>
</p:tagLst>
</file>

<file path=ppt/tags/tag30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custom20202990_51*a*1"/>
  <p:tag name="KSO_WM_UNIT_INDEX" val="1"/>
  <p:tag name="KSO_WM_UNIT_ISCONTENTSTITLE" val="0"/>
  <p:tag name="KSO_WM_UNIT_ISNUMDGMTITLE" val="0"/>
  <p:tag name="KSO_WM_UNIT_LAYERLEVEL" val="1"/>
  <p:tag name="KSO_WM_UNIT_NOCLEAR" val="1"/>
  <p:tag name="KSO_WM_UNIT_PRESET_TEXT" val="感谢聆听"/>
  <p:tag name="KSO_WM_UNIT_TEXT_FILL_FORE_SCHEMECOLOR_INDEX" val="13"/>
  <p:tag name="KSO_WM_UNIT_TEXT_FILL_FORE_SCHEMECOLOR_INDEX_BRIGHTNESS" val="0"/>
  <p:tag name="KSO_WM_UNIT_TEXT_FILL_TYPE" val="1"/>
  <p:tag name="KSO_WM_UNIT_TYPE" val="a"/>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_0**"/>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2990"/>
  <p:tag name="KSO_WM_UNIT_COMPATIBLE" val="0"/>
  <p:tag name="KSO_WM_UNIT_DIAGRAM_ISNUMVISUAL" val="0"/>
  <p:tag name="KSO_WM_UNIT_DIAGRAM_ISREFERUNIT" val="0"/>
  <p:tag name="KSO_WM_UNIT_HIGHLIGHT" val="0"/>
  <p:tag name="KSO_WM_UNIT_ID" val="_0**"/>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2990"/>
  <p:tag name="KSO_WM_TEMPLATE_MASTER_TYPE" val="1"/>
  <p:tag name="KSO_WM_TEMPLATE_SUBCATEGORY" val="17"/>
  <p:tag name="KSO_WM_TEMPLATE_THUMBS_INDEX" val="1、4、7、9、12、13、14、17、18、19、25、28、33、36、38、40、43、46、5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1761</Words>
  <Application>Microsoft Office PowerPoint</Application>
  <PresentationFormat>全屏显示(16:9)</PresentationFormat>
  <Paragraphs>116</Paragraphs>
  <Slides>30</Slides>
  <Notes>23</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30</vt:i4>
      </vt:variant>
    </vt:vector>
  </HeadingPairs>
  <TitlesOfParts>
    <vt:vector size="40" baseType="lpstr">
      <vt:lpstr>隶书</vt:lpstr>
      <vt:lpstr>宋体</vt:lpstr>
      <vt:lpstr>微软雅黑</vt:lpstr>
      <vt:lpstr>Arial</vt:lpstr>
      <vt:lpstr>Calibri</vt:lpstr>
      <vt:lpstr>Segoe UI</vt:lpstr>
      <vt:lpstr>Viner Hand ITC</vt:lpstr>
      <vt:lpstr>Wingdings</vt:lpstr>
      <vt:lpstr>第一PPT模板网-WWW.1PPT.COM​​</vt:lpstr>
      <vt:lpstr>第一PPT模板网-WWW.1PPT.COM </vt:lpstr>
      <vt:lpstr>PowerPoint 演示文稿</vt:lpstr>
      <vt:lpstr>                         目录        一、宅基地的基本概念及相关管理规定       二、宅基地及地上房屋建设审批流程       三、宅基地及地上房屋不动产登记       四、登记疑难案件分享   </vt:lpstr>
      <vt:lpstr>                                 一、宅基地的基本概念及相关管理规定        </vt:lpstr>
      <vt:lpstr>PowerPoint 演示文稿</vt:lpstr>
      <vt:lpstr>PowerPoint 演示文稿</vt:lpstr>
      <vt:lpstr>PowerPoint 演示文稿</vt:lpstr>
      <vt:lpstr>PowerPoint 演示文稿</vt:lpstr>
      <vt:lpstr>                               二、宅基地及地上房屋建设审批流程         </vt:lpstr>
      <vt:lpstr>PowerPoint 演示文稿</vt:lpstr>
      <vt:lpstr>PowerPoint 演示文稿</vt:lpstr>
      <vt:lpstr>PowerPoint 演示文稿</vt:lpstr>
      <vt:lpstr>PowerPoint 演示文稿</vt:lpstr>
      <vt:lpstr>PowerPoint 演示文稿</vt:lpstr>
      <vt:lpstr>                  </vt:lpstr>
      <vt:lpstr>     三、宅基地及地上房屋不动产登记   </vt:lpstr>
      <vt:lpstr>PowerPoint 演示文稿</vt:lpstr>
      <vt:lpstr>PowerPoint 演示文稿</vt:lpstr>
      <vt:lpstr>                  </vt:lpstr>
      <vt:lpstr>PowerPoint 演示文稿</vt:lpstr>
      <vt:lpstr>         四、登记疑难案件分享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感谢聆听</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第一PPT模板网-WWW.1PPT.COM</dc:creator>
  <cp:lastModifiedBy>陈小波</cp:lastModifiedBy>
  <cp:revision>63</cp:revision>
  <cp:lastPrinted>2021-10-26T00:48:06Z</cp:lastPrinted>
  <dcterms:created xsi:type="dcterms:W3CDTF">2021-04-02T09:30:04Z</dcterms:created>
  <dcterms:modified xsi:type="dcterms:W3CDTF">2022-04-13T03:33:09Z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